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sldIdLst>
    <p:sldId id="276" r:id="rId2"/>
    <p:sldId id="266" r:id="rId3"/>
    <p:sldId id="257" r:id="rId4"/>
    <p:sldId id="283" r:id="rId5"/>
    <p:sldId id="284" r:id="rId6"/>
    <p:sldId id="299" r:id="rId7"/>
    <p:sldId id="285" r:id="rId8"/>
    <p:sldId id="289" r:id="rId9"/>
    <p:sldId id="286" r:id="rId10"/>
    <p:sldId id="287" r:id="rId11"/>
    <p:sldId id="288" r:id="rId12"/>
    <p:sldId id="298" r:id="rId13"/>
    <p:sldId id="290" r:id="rId14"/>
    <p:sldId id="291" r:id="rId15"/>
    <p:sldId id="292" r:id="rId16"/>
    <p:sldId id="293" r:id="rId17"/>
    <p:sldId id="295" r:id="rId18"/>
    <p:sldId id="294"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9B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701" autoAdjust="0"/>
    <p:restoredTop sz="94660"/>
  </p:normalViewPr>
  <p:slideViewPr>
    <p:cSldViewPr snapToGrid="0">
      <p:cViewPr varScale="1">
        <p:scale>
          <a:sx n="79" d="100"/>
          <a:sy n="79" d="100"/>
        </p:scale>
        <p:origin x="510"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 Id="rId4" Type="http://schemas.openxmlformats.org/officeDocument/2006/relationships/image" Target="../media/image4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309A25-B3E7-4479-B441-7F67C40A24E4}" type="datetimeFigureOut">
              <a:rPr lang="en-AU" smtClean="0"/>
              <a:t>16/10/2019</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D7A607-E2E7-4269-BF63-9451985021D8}" type="slidenum">
              <a:rPr lang="en-AU" smtClean="0"/>
              <a:t>‹#›</a:t>
            </a:fld>
            <a:endParaRPr lang="en-AU"/>
          </a:p>
        </p:txBody>
      </p:sp>
    </p:spTree>
    <p:extLst>
      <p:ext uri="{BB962C8B-B14F-4D97-AF65-F5344CB8AC3E}">
        <p14:creationId xmlns:p14="http://schemas.microsoft.com/office/powerpoint/2010/main" val="3190726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Full pic">
    <p:bg>
      <p:bgPr>
        <a:solidFill>
          <a:schemeClr val="bg1"/>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C0E5058-D668-4339-B7D4-E75355C69A8B}"/>
              </a:ext>
            </a:extLst>
          </p:cNvPr>
          <p:cNvSpPr>
            <a:spLocks noGrp="1"/>
          </p:cNvSpPr>
          <p:nvPr>
            <p:ph type="pic" sz="quarter" idx="13"/>
          </p:nvPr>
        </p:nvSpPr>
        <p:spPr>
          <a:xfrm>
            <a:off x="0" y="0"/>
            <a:ext cx="12192000" cy="6858000"/>
          </a:xfrm>
        </p:spPr>
        <p:txBody>
          <a:bodyPr/>
          <a:lstStyle/>
          <a:p>
            <a:r>
              <a:rPr lang="en-US"/>
              <a:t>Click icon to add picture</a:t>
            </a:r>
            <a:endParaRPr lang="en-AU"/>
          </a:p>
        </p:txBody>
      </p:sp>
      <p:sp>
        <p:nvSpPr>
          <p:cNvPr id="2" name="Title 1">
            <a:extLst>
              <a:ext uri="{FF2B5EF4-FFF2-40B4-BE49-F238E27FC236}">
                <a16:creationId xmlns:a16="http://schemas.microsoft.com/office/drawing/2014/main" id="{642C46D8-5246-4E7D-AEB6-CEEB588D1D39}"/>
              </a:ext>
            </a:extLst>
          </p:cNvPr>
          <p:cNvSpPr>
            <a:spLocks noGrp="1"/>
          </p:cNvSpPr>
          <p:nvPr>
            <p:ph type="ctrTitle"/>
          </p:nvPr>
        </p:nvSpPr>
        <p:spPr>
          <a:xfrm>
            <a:off x="669600" y="1749600"/>
            <a:ext cx="7520400" cy="1227600"/>
          </a:xfrm>
        </p:spPr>
        <p:txBody>
          <a:bodyPr anchor="t" anchorCtr="0"/>
          <a:lstStyle>
            <a:lvl1pPr algn="l">
              <a:lnSpc>
                <a:spcPct val="85000"/>
              </a:lnSpc>
              <a:defRPr sz="7000" b="1">
                <a:solidFill>
                  <a:schemeClr val="bg1"/>
                </a:solidFill>
              </a:defRPr>
            </a:lvl1pPr>
          </a:lstStyle>
          <a:p>
            <a:r>
              <a:rPr lang="en-US"/>
              <a:t>Click to edit Master title style</a:t>
            </a:r>
            <a:endParaRPr lang="en-AU" dirty="0"/>
          </a:p>
        </p:txBody>
      </p:sp>
      <p:sp>
        <p:nvSpPr>
          <p:cNvPr id="3" name="Subtitle 2">
            <a:extLst>
              <a:ext uri="{FF2B5EF4-FFF2-40B4-BE49-F238E27FC236}">
                <a16:creationId xmlns:a16="http://schemas.microsoft.com/office/drawing/2014/main" id="{E278AC0C-ABBB-4B52-A5A9-3E1010412CF8}"/>
              </a:ext>
            </a:extLst>
          </p:cNvPr>
          <p:cNvSpPr>
            <a:spLocks noGrp="1"/>
          </p:cNvSpPr>
          <p:nvPr>
            <p:ph type="subTitle" idx="1"/>
          </p:nvPr>
        </p:nvSpPr>
        <p:spPr>
          <a:xfrm>
            <a:off x="705600" y="4500000"/>
            <a:ext cx="7484400" cy="835200"/>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dirty="0"/>
          </a:p>
        </p:txBody>
      </p:sp>
      <p:sp>
        <p:nvSpPr>
          <p:cNvPr id="4" name="Date Placeholder 3">
            <a:extLst>
              <a:ext uri="{FF2B5EF4-FFF2-40B4-BE49-F238E27FC236}">
                <a16:creationId xmlns:a16="http://schemas.microsoft.com/office/drawing/2014/main" id="{987A8B8E-A092-4A1D-9224-1D0982B3B538}"/>
              </a:ext>
            </a:extLst>
          </p:cNvPr>
          <p:cNvSpPr>
            <a:spLocks noGrp="1"/>
          </p:cNvSpPr>
          <p:nvPr>
            <p:ph type="dt" sz="half" idx="10"/>
          </p:nvPr>
        </p:nvSpPr>
        <p:spPr/>
        <p:txBody>
          <a:bodyPr/>
          <a:lstStyle>
            <a:lvl1pPr>
              <a:defRPr>
                <a:solidFill>
                  <a:schemeClr val="bg1"/>
                </a:solidFill>
              </a:defRPr>
            </a:lvl1pPr>
          </a:lstStyle>
          <a:p>
            <a:fld id="{926A1542-AC9A-4678-A5B5-315214734BC7}" type="datetime3">
              <a:rPr lang="en-AU" smtClean="0"/>
              <a:t>16 October, 2019</a:t>
            </a:fld>
            <a:endParaRPr lang="en-AU"/>
          </a:p>
        </p:txBody>
      </p:sp>
      <p:sp>
        <p:nvSpPr>
          <p:cNvPr id="5" name="Footer Placeholder 4">
            <a:extLst>
              <a:ext uri="{FF2B5EF4-FFF2-40B4-BE49-F238E27FC236}">
                <a16:creationId xmlns:a16="http://schemas.microsoft.com/office/drawing/2014/main" id="{32F59C76-D4B8-480D-8993-9577242EA7B1}"/>
              </a:ext>
            </a:extLst>
          </p:cNvPr>
          <p:cNvSpPr>
            <a:spLocks noGrp="1"/>
          </p:cNvSpPr>
          <p:nvPr>
            <p:ph type="ftr" sz="quarter" idx="11"/>
          </p:nvPr>
        </p:nvSpPr>
        <p:spPr/>
        <p:txBody>
          <a:bodyPr/>
          <a:lstStyle>
            <a:lvl1pPr>
              <a:defRPr>
                <a:solidFill>
                  <a:schemeClr val="bg1"/>
                </a:solidFill>
              </a:defRPr>
            </a:lvl1pPr>
          </a:lstStyle>
          <a:p>
            <a:r>
              <a:rPr lang="en-AU"/>
              <a:t>© 2019 ResMed  - Company Confidential</a:t>
            </a:r>
          </a:p>
        </p:txBody>
      </p:sp>
      <p:sp>
        <p:nvSpPr>
          <p:cNvPr id="6" name="Slide Number Placeholder 5">
            <a:extLst>
              <a:ext uri="{FF2B5EF4-FFF2-40B4-BE49-F238E27FC236}">
                <a16:creationId xmlns:a16="http://schemas.microsoft.com/office/drawing/2014/main" id="{8EC89E0A-F927-4F49-AEBA-74DAB9967A2F}"/>
              </a:ext>
            </a:extLst>
          </p:cNvPr>
          <p:cNvSpPr>
            <a:spLocks noGrp="1"/>
          </p:cNvSpPr>
          <p:nvPr>
            <p:ph type="sldNum" sz="quarter" idx="12"/>
          </p:nvPr>
        </p:nvSpPr>
        <p:spPr/>
        <p:txBody>
          <a:bodyPr/>
          <a:lstStyle>
            <a:lvl1pPr>
              <a:defRPr>
                <a:solidFill>
                  <a:schemeClr val="bg1"/>
                </a:solidFill>
              </a:defRPr>
            </a:lvl1pPr>
          </a:lstStyle>
          <a:p>
            <a:fld id="{80E41E97-28FD-45E5-9615-860BEB503A68}" type="slidenum">
              <a:rPr lang="en-AU" smtClean="0"/>
              <a:pPr/>
              <a:t>‹#›</a:t>
            </a:fld>
            <a:endParaRPr lang="en-AU"/>
          </a:p>
        </p:txBody>
      </p:sp>
    </p:spTree>
    <p:extLst>
      <p:ext uri="{BB962C8B-B14F-4D97-AF65-F5344CB8AC3E}">
        <p14:creationId xmlns:p14="http://schemas.microsoft.com/office/powerpoint/2010/main" val="3810024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34EC9-7BCF-49A6-8BE0-0068B9FF1CFE}"/>
              </a:ext>
            </a:extLst>
          </p:cNvPr>
          <p:cNvSpPr>
            <a:spLocks noGrp="1"/>
          </p:cNvSpPr>
          <p:nvPr>
            <p:ph type="title"/>
          </p:nvPr>
        </p:nvSpPr>
        <p:spPr>
          <a:xfrm>
            <a:off x="684000" y="1692288"/>
            <a:ext cx="3913200" cy="1803600"/>
          </a:xfrm>
        </p:spPr>
        <p:txBody>
          <a:bodyPr anchor="t" anchorCtr="0"/>
          <a:lstStyle>
            <a:lvl1pPr>
              <a:lnSpc>
                <a:spcPct val="90000"/>
              </a:lnSpc>
              <a:defRPr sz="6000" b="1">
                <a:solidFill>
                  <a:schemeClr val="bg1"/>
                </a:solidFill>
              </a:defRPr>
            </a:lvl1p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DE685FCE-B8A9-445C-B02C-7C64D068358B}"/>
              </a:ext>
            </a:extLst>
          </p:cNvPr>
          <p:cNvSpPr>
            <a:spLocks noGrp="1"/>
          </p:cNvSpPr>
          <p:nvPr>
            <p:ph idx="1"/>
          </p:nvPr>
        </p:nvSpPr>
        <p:spPr>
          <a:xfrm>
            <a:off x="6094800" y="2527200"/>
            <a:ext cx="5259600" cy="3294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Date Placeholder 3">
            <a:extLst>
              <a:ext uri="{FF2B5EF4-FFF2-40B4-BE49-F238E27FC236}">
                <a16:creationId xmlns:a16="http://schemas.microsoft.com/office/drawing/2014/main" id="{65E17104-056C-43E9-BF8C-0E572CD8A335}"/>
              </a:ext>
            </a:extLst>
          </p:cNvPr>
          <p:cNvSpPr>
            <a:spLocks noGrp="1"/>
          </p:cNvSpPr>
          <p:nvPr>
            <p:ph type="dt" sz="half" idx="10"/>
          </p:nvPr>
        </p:nvSpPr>
        <p:spPr>
          <a:xfrm>
            <a:off x="6447600" y="6044400"/>
            <a:ext cx="1314000" cy="180000"/>
          </a:xfrm>
        </p:spPr>
        <p:txBody>
          <a:bodyPr/>
          <a:lstStyle>
            <a:lvl1pPr>
              <a:defRPr>
                <a:solidFill>
                  <a:schemeClr val="accent1">
                    <a:lumMod val="60000"/>
                    <a:lumOff val="40000"/>
                  </a:schemeClr>
                </a:solidFill>
              </a:defRPr>
            </a:lvl1pPr>
          </a:lstStyle>
          <a:p>
            <a:fld id="{AB88A9EF-CD95-4DF7-BA16-77019ACF400E}" type="datetime3">
              <a:rPr lang="en-AU" smtClean="0"/>
              <a:t>16 October, 2019</a:t>
            </a:fld>
            <a:endParaRPr lang="en-AU"/>
          </a:p>
        </p:txBody>
      </p:sp>
      <p:sp>
        <p:nvSpPr>
          <p:cNvPr id="5" name="Footer Placeholder 4">
            <a:extLst>
              <a:ext uri="{FF2B5EF4-FFF2-40B4-BE49-F238E27FC236}">
                <a16:creationId xmlns:a16="http://schemas.microsoft.com/office/drawing/2014/main" id="{E5D2D11B-4B62-453C-ADAB-B84934713FA0}"/>
              </a:ext>
            </a:extLst>
          </p:cNvPr>
          <p:cNvSpPr>
            <a:spLocks noGrp="1"/>
          </p:cNvSpPr>
          <p:nvPr>
            <p:ph type="ftr" sz="quarter" idx="11"/>
          </p:nvPr>
        </p:nvSpPr>
        <p:spPr>
          <a:xfrm>
            <a:off x="7808400" y="6044400"/>
            <a:ext cx="3546000" cy="180000"/>
          </a:xfrm>
        </p:spPr>
        <p:txBody>
          <a:bodyPr/>
          <a:lstStyle>
            <a:lvl1pPr algn="r">
              <a:defRPr>
                <a:solidFill>
                  <a:schemeClr val="bg1"/>
                </a:solidFill>
              </a:defRPr>
            </a:lvl1pPr>
          </a:lstStyle>
          <a:p>
            <a:r>
              <a:rPr lang="en-AU"/>
              <a:t>© 2019 ResMed  - Company Confidential</a:t>
            </a:r>
          </a:p>
        </p:txBody>
      </p:sp>
      <p:sp>
        <p:nvSpPr>
          <p:cNvPr id="6" name="Slide Number Placeholder 5">
            <a:extLst>
              <a:ext uri="{FF2B5EF4-FFF2-40B4-BE49-F238E27FC236}">
                <a16:creationId xmlns:a16="http://schemas.microsoft.com/office/drawing/2014/main" id="{5CB95FB6-2197-4AF9-8781-681C6B633A1E}"/>
              </a:ext>
            </a:extLst>
          </p:cNvPr>
          <p:cNvSpPr>
            <a:spLocks noGrp="1"/>
          </p:cNvSpPr>
          <p:nvPr>
            <p:ph type="sldNum" sz="quarter" idx="12"/>
          </p:nvPr>
        </p:nvSpPr>
        <p:spPr>
          <a:xfrm>
            <a:off x="6094800" y="6044400"/>
            <a:ext cx="298800" cy="180000"/>
          </a:xfrm>
        </p:spPr>
        <p:txBody>
          <a:bodyPr/>
          <a:lstStyle>
            <a:lvl1pPr>
              <a:defRPr>
                <a:solidFill>
                  <a:schemeClr val="accent1">
                    <a:lumMod val="60000"/>
                    <a:lumOff val="40000"/>
                  </a:schemeClr>
                </a:solidFill>
              </a:defRPr>
            </a:lvl1pPr>
          </a:lstStyle>
          <a:p>
            <a:fld id="{80E41E97-28FD-45E5-9615-860BEB503A68}" type="slidenum">
              <a:rPr lang="en-AU" smtClean="0"/>
              <a:pPr/>
              <a:t>‹#›</a:t>
            </a:fld>
            <a:endParaRPr lang="en-AU"/>
          </a:p>
        </p:txBody>
      </p:sp>
      <p:sp>
        <p:nvSpPr>
          <p:cNvPr id="7" name="TextBox 6">
            <a:extLst>
              <a:ext uri="{FF2B5EF4-FFF2-40B4-BE49-F238E27FC236}">
                <a16:creationId xmlns:a16="http://schemas.microsoft.com/office/drawing/2014/main" id="{48CBA92F-A634-49AE-8BBF-E229DBAD7324}"/>
              </a:ext>
            </a:extLst>
          </p:cNvPr>
          <p:cNvSpPr txBox="1"/>
          <p:nvPr userDrawn="1"/>
        </p:nvSpPr>
        <p:spPr>
          <a:xfrm>
            <a:off x="590550" y="763730"/>
            <a:ext cx="4591050" cy="1015663"/>
          </a:xfrm>
          <a:prstGeom prst="rect">
            <a:avLst/>
          </a:prstGeom>
          <a:noFill/>
        </p:spPr>
        <p:txBody>
          <a:bodyPr wrap="square" rtlCol="0">
            <a:spAutoFit/>
          </a:bodyPr>
          <a:lstStyle/>
          <a:p>
            <a:r>
              <a:rPr lang="en-AU" sz="6000" b="1" kern="1200" spc="-200" baseline="0" dirty="0">
                <a:solidFill>
                  <a:schemeClr val="accent1"/>
                </a:solidFill>
                <a:latin typeface="+mn-lt"/>
                <a:ea typeface="+mj-ea"/>
                <a:cs typeface="+mj-cs"/>
              </a:rPr>
              <a:t>Awaken</a:t>
            </a:r>
          </a:p>
        </p:txBody>
      </p:sp>
    </p:spTree>
    <p:extLst>
      <p:ext uri="{BB962C8B-B14F-4D97-AF65-F5344CB8AC3E}">
        <p14:creationId xmlns:p14="http://schemas.microsoft.com/office/powerpoint/2010/main" val="2864609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685FCE-B8A9-445C-B02C-7C64D068358B}"/>
              </a:ext>
            </a:extLst>
          </p:cNvPr>
          <p:cNvSpPr>
            <a:spLocks noGrp="1"/>
          </p:cNvSpPr>
          <p:nvPr>
            <p:ph idx="1"/>
          </p:nvPr>
        </p:nvSpPr>
        <p:spPr>
          <a:xfrm>
            <a:off x="6094800" y="2527200"/>
            <a:ext cx="5259600" cy="3294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Date Placeholder 3">
            <a:extLst>
              <a:ext uri="{FF2B5EF4-FFF2-40B4-BE49-F238E27FC236}">
                <a16:creationId xmlns:a16="http://schemas.microsoft.com/office/drawing/2014/main" id="{65E17104-056C-43E9-BF8C-0E572CD8A335}"/>
              </a:ext>
            </a:extLst>
          </p:cNvPr>
          <p:cNvSpPr>
            <a:spLocks noGrp="1"/>
          </p:cNvSpPr>
          <p:nvPr>
            <p:ph type="dt" sz="half" idx="10"/>
          </p:nvPr>
        </p:nvSpPr>
        <p:spPr>
          <a:xfrm>
            <a:off x="6447600" y="6044400"/>
            <a:ext cx="1314000" cy="180000"/>
          </a:xfrm>
        </p:spPr>
        <p:txBody>
          <a:bodyPr/>
          <a:lstStyle>
            <a:lvl1pPr>
              <a:defRPr>
                <a:solidFill>
                  <a:schemeClr val="accent2">
                    <a:lumMod val="60000"/>
                    <a:lumOff val="40000"/>
                  </a:schemeClr>
                </a:solidFill>
              </a:defRPr>
            </a:lvl1pPr>
          </a:lstStyle>
          <a:p>
            <a:fld id="{3F6A544B-C15A-4DCA-9C11-DB6CADF50430}" type="datetime3">
              <a:rPr lang="en-AU" smtClean="0"/>
              <a:t>16 October, 2019</a:t>
            </a:fld>
            <a:endParaRPr lang="en-AU"/>
          </a:p>
        </p:txBody>
      </p:sp>
      <p:sp>
        <p:nvSpPr>
          <p:cNvPr id="5" name="Footer Placeholder 4">
            <a:extLst>
              <a:ext uri="{FF2B5EF4-FFF2-40B4-BE49-F238E27FC236}">
                <a16:creationId xmlns:a16="http://schemas.microsoft.com/office/drawing/2014/main" id="{E5D2D11B-4B62-453C-ADAB-B84934713FA0}"/>
              </a:ext>
            </a:extLst>
          </p:cNvPr>
          <p:cNvSpPr>
            <a:spLocks noGrp="1"/>
          </p:cNvSpPr>
          <p:nvPr>
            <p:ph type="ftr" sz="quarter" idx="11"/>
          </p:nvPr>
        </p:nvSpPr>
        <p:spPr>
          <a:xfrm>
            <a:off x="7808400" y="6044400"/>
            <a:ext cx="3546000" cy="180000"/>
          </a:xfrm>
        </p:spPr>
        <p:txBody>
          <a:bodyPr/>
          <a:lstStyle>
            <a:lvl1pPr algn="r">
              <a:defRPr>
                <a:solidFill>
                  <a:schemeClr val="bg1"/>
                </a:solidFill>
              </a:defRPr>
            </a:lvl1pPr>
          </a:lstStyle>
          <a:p>
            <a:r>
              <a:rPr lang="en-AU"/>
              <a:t>© 2019 ResMed  - Company Confidential</a:t>
            </a:r>
          </a:p>
        </p:txBody>
      </p:sp>
      <p:sp>
        <p:nvSpPr>
          <p:cNvPr id="6" name="Slide Number Placeholder 5">
            <a:extLst>
              <a:ext uri="{FF2B5EF4-FFF2-40B4-BE49-F238E27FC236}">
                <a16:creationId xmlns:a16="http://schemas.microsoft.com/office/drawing/2014/main" id="{5CB95FB6-2197-4AF9-8781-681C6B633A1E}"/>
              </a:ext>
            </a:extLst>
          </p:cNvPr>
          <p:cNvSpPr>
            <a:spLocks noGrp="1"/>
          </p:cNvSpPr>
          <p:nvPr>
            <p:ph type="sldNum" sz="quarter" idx="12"/>
          </p:nvPr>
        </p:nvSpPr>
        <p:spPr>
          <a:xfrm>
            <a:off x="6094800" y="6044400"/>
            <a:ext cx="298800" cy="180000"/>
          </a:xfrm>
        </p:spPr>
        <p:txBody>
          <a:bodyPr/>
          <a:lstStyle>
            <a:lvl1pPr>
              <a:defRPr>
                <a:solidFill>
                  <a:schemeClr val="accent2">
                    <a:lumMod val="60000"/>
                    <a:lumOff val="40000"/>
                  </a:schemeClr>
                </a:solidFill>
              </a:defRPr>
            </a:lvl1pPr>
          </a:lstStyle>
          <a:p>
            <a:fld id="{80E41E97-28FD-45E5-9615-860BEB503A68}" type="slidenum">
              <a:rPr lang="en-AU" smtClean="0"/>
              <a:pPr/>
              <a:t>‹#›</a:t>
            </a:fld>
            <a:endParaRPr lang="en-AU"/>
          </a:p>
        </p:txBody>
      </p:sp>
      <p:sp>
        <p:nvSpPr>
          <p:cNvPr id="8" name="Title 1">
            <a:extLst>
              <a:ext uri="{FF2B5EF4-FFF2-40B4-BE49-F238E27FC236}">
                <a16:creationId xmlns:a16="http://schemas.microsoft.com/office/drawing/2014/main" id="{3F9F5B04-DCFD-7A40-86B3-5EC99E9A4457}"/>
              </a:ext>
            </a:extLst>
          </p:cNvPr>
          <p:cNvSpPr>
            <a:spLocks noGrp="1"/>
          </p:cNvSpPr>
          <p:nvPr>
            <p:ph type="title"/>
          </p:nvPr>
        </p:nvSpPr>
        <p:spPr>
          <a:xfrm>
            <a:off x="684000" y="1692288"/>
            <a:ext cx="3913200" cy="1803600"/>
          </a:xfrm>
        </p:spPr>
        <p:txBody>
          <a:bodyPr anchor="t" anchorCtr="0"/>
          <a:lstStyle>
            <a:lvl1pPr>
              <a:lnSpc>
                <a:spcPct val="90000"/>
              </a:lnSpc>
              <a:defRPr sz="6000" b="1">
                <a:solidFill>
                  <a:schemeClr val="bg1"/>
                </a:solidFill>
              </a:defRPr>
            </a:lvl1pPr>
          </a:lstStyle>
          <a:p>
            <a:r>
              <a:rPr lang="en-US" dirty="0"/>
              <a:t>Click to edit Master title style</a:t>
            </a:r>
            <a:endParaRPr lang="en-AU" dirty="0"/>
          </a:p>
        </p:txBody>
      </p:sp>
      <p:sp>
        <p:nvSpPr>
          <p:cNvPr id="9" name="TextBox 8">
            <a:extLst>
              <a:ext uri="{FF2B5EF4-FFF2-40B4-BE49-F238E27FC236}">
                <a16:creationId xmlns:a16="http://schemas.microsoft.com/office/drawing/2014/main" id="{EC49E2D6-70DC-8E45-907F-24A0C2EF01F6}"/>
              </a:ext>
            </a:extLst>
          </p:cNvPr>
          <p:cNvSpPr txBox="1"/>
          <p:nvPr userDrawn="1"/>
        </p:nvSpPr>
        <p:spPr>
          <a:xfrm>
            <a:off x="590550" y="763730"/>
            <a:ext cx="4591050" cy="1015663"/>
          </a:xfrm>
          <a:prstGeom prst="rect">
            <a:avLst/>
          </a:prstGeom>
          <a:noFill/>
        </p:spPr>
        <p:txBody>
          <a:bodyPr wrap="square" rtlCol="0">
            <a:spAutoFit/>
          </a:bodyPr>
          <a:lstStyle/>
          <a:p>
            <a:r>
              <a:rPr lang="en-AU" sz="6000" b="1" kern="1200" spc="-200" baseline="0" dirty="0">
                <a:solidFill>
                  <a:schemeClr val="accent2"/>
                </a:solidFill>
                <a:latin typeface="+mn-lt"/>
                <a:ea typeface="+mj-ea"/>
                <a:cs typeface="+mj-cs"/>
              </a:rPr>
              <a:t>Awaken</a:t>
            </a:r>
          </a:p>
        </p:txBody>
      </p:sp>
    </p:spTree>
    <p:extLst>
      <p:ext uri="{BB962C8B-B14F-4D97-AF65-F5344CB8AC3E}">
        <p14:creationId xmlns:p14="http://schemas.microsoft.com/office/powerpoint/2010/main" val="3287518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685FCE-B8A9-445C-B02C-7C64D068358B}"/>
              </a:ext>
            </a:extLst>
          </p:cNvPr>
          <p:cNvSpPr>
            <a:spLocks noGrp="1"/>
          </p:cNvSpPr>
          <p:nvPr>
            <p:ph idx="1"/>
          </p:nvPr>
        </p:nvSpPr>
        <p:spPr>
          <a:xfrm>
            <a:off x="6094800" y="2527200"/>
            <a:ext cx="5259600" cy="3294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Date Placeholder 3">
            <a:extLst>
              <a:ext uri="{FF2B5EF4-FFF2-40B4-BE49-F238E27FC236}">
                <a16:creationId xmlns:a16="http://schemas.microsoft.com/office/drawing/2014/main" id="{65E17104-056C-43E9-BF8C-0E572CD8A335}"/>
              </a:ext>
            </a:extLst>
          </p:cNvPr>
          <p:cNvSpPr>
            <a:spLocks noGrp="1"/>
          </p:cNvSpPr>
          <p:nvPr>
            <p:ph type="dt" sz="half" idx="10"/>
          </p:nvPr>
        </p:nvSpPr>
        <p:spPr>
          <a:xfrm>
            <a:off x="6447600" y="6044400"/>
            <a:ext cx="1314000" cy="180000"/>
          </a:xfrm>
        </p:spPr>
        <p:txBody>
          <a:bodyPr/>
          <a:lstStyle>
            <a:lvl1pPr>
              <a:defRPr>
                <a:solidFill>
                  <a:schemeClr val="accent3">
                    <a:lumMod val="60000"/>
                    <a:lumOff val="40000"/>
                  </a:schemeClr>
                </a:solidFill>
              </a:defRPr>
            </a:lvl1pPr>
          </a:lstStyle>
          <a:p>
            <a:fld id="{4331E9D4-66FF-4940-8232-95B805B230A6}" type="datetime3">
              <a:rPr lang="en-AU" smtClean="0"/>
              <a:t>16 October, 2019</a:t>
            </a:fld>
            <a:endParaRPr lang="en-AU"/>
          </a:p>
        </p:txBody>
      </p:sp>
      <p:sp>
        <p:nvSpPr>
          <p:cNvPr id="5" name="Footer Placeholder 4">
            <a:extLst>
              <a:ext uri="{FF2B5EF4-FFF2-40B4-BE49-F238E27FC236}">
                <a16:creationId xmlns:a16="http://schemas.microsoft.com/office/drawing/2014/main" id="{E5D2D11B-4B62-453C-ADAB-B84934713FA0}"/>
              </a:ext>
            </a:extLst>
          </p:cNvPr>
          <p:cNvSpPr>
            <a:spLocks noGrp="1"/>
          </p:cNvSpPr>
          <p:nvPr>
            <p:ph type="ftr" sz="quarter" idx="11"/>
          </p:nvPr>
        </p:nvSpPr>
        <p:spPr>
          <a:xfrm>
            <a:off x="7808400" y="6044400"/>
            <a:ext cx="3546000" cy="180000"/>
          </a:xfrm>
        </p:spPr>
        <p:txBody>
          <a:bodyPr/>
          <a:lstStyle>
            <a:lvl1pPr algn="r">
              <a:defRPr>
                <a:solidFill>
                  <a:schemeClr val="bg1"/>
                </a:solidFill>
              </a:defRPr>
            </a:lvl1pPr>
          </a:lstStyle>
          <a:p>
            <a:r>
              <a:rPr lang="en-AU"/>
              <a:t>© 2019 ResMed  - Company Confidential</a:t>
            </a:r>
          </a:p>
        </p:txBody>
      </p:sp>
      <p:sp>
        <p:nvSpPr>
          <p:cNvPr id="6" name="Slide Number Placeholder 5">
            <a:extLst>
              <a:ext uri="{FF2B5EF4-FFF2-40B4-BE49-F238E27FC236}">
                <a16:creationId xmlns:a16="http://schemas.microsoft.com/office/drawing/2014/main" id="{5CB95FB6-2197-4AF9-8781-681C6B633A1E}"/>
              </a:ext>
            </a:extLst>
          </p:cNvPr>
          <p:cNvSpPr>
            <a:spLocks noGrp="1"/>
          </p:cNvSpPr>
          <p:nvPr>
            <p:ph type="sldNum" sz="quarter" idx="12"/>
          </p:nvPr>
        </p:nvSpPr>
        <p:spPr>
          <a:xfrm>
            <a:off x="6094800" y="6044400"/>
            <a:ext cx="298800" cy="180000"/>
          </a:xfrm>
        </p:spPr>
        <p:txBody>
          <a:bodyPr/>
          <a:lstStyle>
            <a:lvl1pPr>
              <a:defRPr>
                <a:solidFill>
                  <a:schemeClr val="accent3">
                    <a:lumMod val="60000"/>
                    <a:lumOff val="40000"/>
                  </a:schemeClr>
                </a:solidFill>
              </a:defRPr>
            </a:lvl1pPr>
          </a:lstStyle>
          <a:p>
            <a:fld id="{80E41E97-28FD-45E5-9615-860BEB503A68}" type="slidenum">
              <a:rPr lang="en-AU" smtClean="0"/>
              <a:pPr/>
              <a:t>‹#›</a:t>
            </a:fld>
            <a:endParaRPr lang="en-AU"/>
          </a:p>
        </p:txBody>
      </p:sp>
      <p:sp>
        <p:nvSpPr>
          <p:cNvPr id="8" name="Title 1">
            <a:extLst>
              <a:ext uri="{FF2B5EF4-FFF2-40B4-BE49-F238E27FC236}">
                <a16:creationId xmlns:a16="http://schemas.microsoft.com/office/drawing/2014/main" id="{968D1F01-08D9-D842-BD1A-23AE837FB517}"/>
              </a:ext>
            </a:extLst>
          </p:cNvPr>
          <p:cNvSpPr>
            <a:spLocks noGrp="1"/>
          </p:cNvSpPr>
          <p:nvPr>
            <p:ph type="title"/>
          </p:nvPr>
        </p:nvSpPr>
        <p:spPr>
          <a:xfrm>
            <a:off x="684000" y="1692288"/>
            <a:ext cx="3913200" cy="1803600"/>
          </a:xfrm>
        </p:spPr>
        <p:txBody>
          <a:bodyPr anchor="t" anchorCtr="0"/>
          <a:lstStyle>
            <a:lvl1pPr>
              <a:lnSpc>
                <a:spcPct val="90000"/>
              </a:lnSpc>
              <a:defRPr sz="6000" b="1">
                <a:solidFill>
                  <a:schemeClr val="bg1"/>
                </a:solidFill>
              </a:defRPr>
            </a:lvl1pPr>
          </a:lstStyle>
          <a:p>
            <a:r>
              <a:rPr lang="en-US" dirty="0"/>
              <a:t>Click to edit Master title style</a:t>
            </a:r>
            <a:endParaRPr lang="en-AU" dirty="0"/>
          </a:p>
        </p:txBody>
      </p:sp>
      <p:sp>
        <p:nvSpPr>
          <p:cNvPr id="9" name="TextBox 8">
            <a:extLst>
              <a:ext uri="{FF2B5EF4-FFF2-40B4-BE49-F238E27FC236}">
                <a16:creationId xmlns:a16="http://schemas.microsoft.com/office/drawing/2014/main" id="{FEB0A4F2-5BD2-8940-9D6B-9351C15D21F0}"/>
              </a:ext>
            </a:extLst>
          </p:cNvPr>
          <p:cNvSpPr txBox="1"/>
          <p:nvPr userDrawn="1"/>
        </p:nvSpPr>
        <p:spPr>
          <a:xfrm>
            <a:off x="590550" y="763730"/>
            <a:ext cx="4591050" cy="1015663"/>
          </a:xfrm>
          <a:prstGeom prst="rect">
            <a:avLst/>
          </a:prstGeom>
          <a:noFill/>
        </p:spPr>
        <p:txBody>
          <a:bodyPr wrap="square" rtlCol="0">
            <a:spAutoFit/>
          </a:bodyPr>
          <a:lstStyle/>
          <a:p>
            <a:r>
              <a:rPr lang="en-AU" sz="6000" b="1" kern="1200" spc="-200" baseline="0" dirty="0">
                <a:solidFill>
                  <a:schemeClr val="accent3"/>
                </a:solidFill>
                <a:latin typeface="+mn-lt"/>
                <a:ea typeface="+mj-ea"/>
                <a:cs typeface="+mj-cs"/>
              </a:rPr>
              <a:t>Awaken</a:t>
            </a:r>
          </a:p>
        </p:txBody>
      </p:sp>
    </p:spTree>
    <p:extLst>
      <p:ext uri="{BB962C8B-B14F-4D97-AF65-F5344CB8AC3E}">
        <p14:creationId xmlns:p14="http://schemas.microsoft.com/office/powerpoint/2010/main" val="13387965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A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685FCE-B8A9-445C-B02C-7C64D068358B}"/>
              </a:ext>
            </a:extLst>
          </p:cNvPr>
          <p:cNvSpPr>
            <a:spLocks noGrp="1"/>
          </p:cNvSpPr>
          <p:nvPr>
            <p:ph idx="1"/>
          </p:nvPr>
        </p:nvSpPr>
        <p:spPr>
          <a:xfrm>
            <a:off x="6094800" y="2527200"/>
            <a:ext cx="5259600" cy="3294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Date Placeholder 3">
            <a:extLst>
              <a:ext uri="{FF2B5EF4-FFF2-40B4-BE49-F238E27FC236}">
                <a16:creationId xmlns:a16="http://schemas.microsoft.com/office/drawing/2014/main" id="{65E17104-056C-43E9-BF8C-0E572CD8A335}"/>
              </a:ext>
            </a:extLst>
          </p:cNvPr>
          <p:cNvSpPr>
            <a:spLocks noGrp="1"/>
          </p:cNvSpPr>
          <p:nvPr>
            <p:ph type="dt" sz="half" idx="10"/>
          </p:nvPr>
        </p:nvSpPr>
        <p:spPr>
          <a:xfrm>
            <a:off x="6447600" y="6044400"/>
            <a:ext cx="1314000" cy="180000"/>
          </a:xfrm>
        </p:spPr>
        <p:txBody>
          <a:bodyPr/>
          <a:lstStyle>
            <a:lvl1pPr>
              <a:defRPr>
                <a:solidFill>
                  <a:schemeClr val="accent5">
                    <a:lumMod val="60000"/>
                    <a:lumOff val="40000"/>
                  </a:schemeClr>
                </a:solidFill>
              </a:defRPr>
            </a:lvl1pPr>
          </a:lstStyle>
          <a:p>
            <a:fld id="{373FCF3D-A89C-4F5D-B15B-A63E0D98999D}" type="datetime3">
              <a:rPr lang="en-AU" smtClean="0"/>
              <a:t>16 October, 2019</a:t>
            </a:fld>
            <a:endParaRPr lang="en-AU"/>
          </a:p>
        </p:txBody>
      </p:sp>
      <p:sp>
        <p:nvSpPr>
          <p:cNvPr id="5" name="Footer Placeholder 4">
            <a:extLst>
              <a:ext uri="{FF2B5EF4-FFF2-40B4-BE49-F238E27FC236}">
                <a16:creationId xmlns:a16="http://schemas.microsoft.com/office/drawing/2014/main" id="{E5D2D11B-4B62-453C-ADAB-B84934713FA0}"/>
              </a:ext>
            </a:extLst>
          </p:cNvPr>
          <p:cNvSpPr>
            <a:spLocks noGrp="1"/>
          </p:cNvSpPr>
          <p:nvPr>
            <p:ph type="ftr" sz="quarter" idx="11"/>
          </p:nvPr>
        </p:nvSpPr>
        <p:spPr>
          <a:xfrm>
            <a:off x="7808400" y="6044400"/>
            <a:ext cx="3546000" cy="180000"/>
          </a:xfrm>
        </p:spPr>
        <p:txBody>
          <a:bodyPr/>
          <a:lstStyle>
            <a:lvl1pPr algn="r">
              <a:defRPr>
                <a:solidFill>
                  <a:schemeClr val="bg1"/>
                </a:solidFill>
              </a:defRPr>
            </a:lvl1pPr>
          </a:lstStyle>
          <a:p>
            <a:r>
              <a:rPr lang="en-AU"/>
              <a:t>© 2019 ResMed  - Company Confidential</a:t>
            </a:r>
          </a:p>
        </p:txBody>
      </p:sp>
      <p:sp>
        <p:nvSpPr>
          <p:cNvPr id="6" name="Slide Number Placeholder 5">
            <a:extLst>
              <a:ext uri="{FF2B5EF4-FFF2-40B4-BE49-F238E27FC236}">
                <a16:creationId xmlns:a16="http://schemas.microsoft.com/office/drawing/2014/main" id="{5CB95FB6-2197-4AF9-8781-681C6B633A1E}"/>
              </a:ext>
            </a:extLst>
          </p:cNvPr>
          <p:cNvSpPr>
            <a:spLocks noGrp="1"/>
          </p:cNvSpPr>
          <p:nvPr>
            <p:ph type="sldNum" sz="quarter" idx="12"/>
          </p:nvPr>
        </p:nvSpPr>
        <p:spPr>
          <a:xfrm>
            <a:off x="6094800" y="6044400"/>
            <a:ext cx="298800" cy="180000"/>
          </a:xfrm>
        </p:spPr>
        <p:txBody>
          <a:bodyPr/>
          <a:lstStyle>
            <a:lvl1pPr>
              <a:defRPr>
                <a:solidFill>
                  <a:schemeClr val="accent5">
                    <a:lumMod val="60000"/>
                    <a:lumOff val="40000"/>
                  </a:schemeClr>
                </a:solidFill>
              </a:defRPr>
            </a:lvl1pPr>
          </a:lstStyle>
          <a:p>
            <a:fld id="{80E41E97-28FD-45E5-9615-860BEB503A68}" type="slidenum">
              <a:rPr lang="en-AU" smtClean="0"/>
              <a:pPr/>
              <a:t>‹#›</a:t>
            </a:fld>
            <a:endParaRPr lang="en-AU"/>
          </a:p>
        </p:txBody>
      </p:sp>
      <p:sp>
        <p:nvSpPr>
          <p:cNvPr id="8" name="Title 1">
            <a:extLst>
              <a:ext uri="{FF2B5EF4-FFF2-40B4-BE49-F238E27FC236}">
                <a16:creationId xmlns:a16="http://schemas.microsoft.com/office/drawing/2014/main" id="{B7B244C3-4F33-3845-87FF-C3BDFBB95427}"/>
              </a:ext>
            </a:extLst>
          </p:cNvPr>
          <p:cNvSpPr>
            <a:spLocks noGrp="1"/>
          </p:cNvSpPr>
          <p:nvPr>
            <p:ph type="title"/>
          </p:nvPr>
        </p:nvSpPr>
        <p:spPr>
          <a:xfrm>
            <a:off x="684000" y="1692288"/>
            <a:ext cx="3913200" cy="1803600"/>
          </a:xfrm>
        </p:spPr>
        <p:txBody>
          <a:bodyPr anchor="t" anchorCtr="0"/>
          <a:lstStyle>
            <a:lvl1pPr>
              <a:lnSpc>
                <a:spcPct val="90000"/>
              </a:lnSpc>
              <a:defRPr sz="6000" b="1">
                <a:solidFill>
                  <a:schemeClr val="bg1"/>
                </a:solidFill>
              </a:defRPr>
            </a:lvl1pPr>
          </a:lstStyle>
          <a:p>
            <a:r>
              <a:rPr lang="en-US" dirty="0"/>
              <a:t>Click to edit Master title style</a:t>
            </a:r>
            <a:endParaRPr lang="en-AU" dirty="0"/>
          </a:p>
        </p:txBody>
      </p:sp>
      <p:sp>
        <p:nvSpPr>
          <p:cNvPr id="9" name="TextBox 8">
            <a:extLst>
              <a:ext uri="{FF2B5EF4-FFF2-40B4-BE49-F238E27FC236}">
                <a16:creationId xmlns:a16="http://schemas.microsoft.com/office/drawing/2014/main" id="{1EA544A1-D35B-2340-AF45-0905574D4330}"/>
              </a:ext>
            </a:extLst>
          </p:cNvPr>
          <p:cNvSpPr txBox="1"/>
          <p:nvPr userDrawn="1"/>
        </p:nvSpPr>
        <p:spPr>
          <a:xfrm>
            <a:off x="590550" y="763730"/>
            <a:ext cx="4591050" cy="1015663"/>
          </a:xfrm>
          <a:prstGeom prst="rect">
            <a:avLst/>
          </a:prstGeom>
          <a:noFill/>
        </p:spPr>
        <p:txBody>
          <a:bodyPr wrap="square" rtlCol="0">
            <a:spAutoFit/>
          </a:bodyPr>
          <a:lstStyle/>
          <a:p>
            <a:r>
              <a:rPr lang="en-AU" sz="6000" b="1" kern="1200" spc="-200" baseline="0" dirty="0">
                <a:solidFill>
                  <a:schemeClr val="accent4"/>
                </a:solidFill>
                <a:latin typeface="+mn-lt"/>
                <a:ea typeface="+mj-ea"/>
                <a:cs typeface="+mj-cs"/>
              </a:rPr>
              <a:t>Awaken</a:t>
            </a:r>
          </a:p>
        </p:txBody>
      </p:sp>
    </p:spTree>
    <p:extLst>
      <p:ext uri="{BB962C8B-B14F-4D97-AF65-F5344CB8AC3E}">
        <p14:creationId xmlns:p14="http://schemas.microsoft.com/office/powerpoint/2010/main" val="36871630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A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685FCE-B8A9-445C-B02C-7C64D068358B}"/>
              </a:ext>
            </a:extLst>
          </p:cNvPr>
          <p:cNvSpPr>
            <a:spLocks noGrp="1"/>
          </p:cNvSpPr>
          <p:nvPr>
            <p:ph idx="1"/>
          </p:nvPr>
        </p:nvSpPr>
        <p:spPr>
          <a:xfrm>
            <a:off x="6094800" y="2527200"/>
            <a:ext cx="5259600" cy="3294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Date Placeholder 3">
            <a:extLst>
              <a:ext uri="{FF2B5EF4-FFF2-40B4-BE49-F238E27FC236}">
                <a16:creationId xmlns:a16="http://schemas.microsoft.com/office/drawing/2014/main" id="{65E17104-056C-43E9-BF8C-0E572CD8A335}"/>
              </a:ext>
            </a:extLst>
          </p:cNvPr>
          <p:cNvSpPr>
            <a:spLocks noGrp="1"/>
          </p:cNvSpPr>
          <p:nvPr>
            <p:ph type="dt" sz="half" idx="10"/>
          </p:nvPr>
        </p:nvSpPr>
        <p:spPr>
          <a:xfrm>
            <a:off x="6447600" y="6044400"/>
            <a:ext cx="1314000" cy="180000"/>
          </a:xfrm>
        </p:spPr>
        <p:txBody>
          <a:bodyPr/>
          <a:lstStyle>
            <a:lvl1pPr>
              <a:defRPr>
                <a:solidFill>
                  <a:schemeClr val="accent5">
                    <a:lumMod val="60000"/>
                    <a:lumOff val="40000"/>
                  </a:schemeClr>
                </a:solidFill>
              </a:defRPr>
            </a:lvl1pPr>
          </a:lstStyle>
          <a:p>
            <a:fld id="{8D66F1E4-763F-4A68-B7AA-2BBD1F5AA9BF}" type="datetime3">
              <a:rPr lang="en-AU" smtClean="0"/>
              <a:t>16 October, 2019</a:t>
            </a:fld>
            <a:endParaRPr lang="en-AU"/>
          </a:p>
        </p:txBody>
      </p:sp>
      <p:sp>
        <p:nvSpPr>
          <p:cNvPr id="5" name="Footer Placeholder 4">
            <a:extLst>
              <a:ext uri="{FF2B5EF4-FFF2-40B4-BE49-F238E27FC236}">
                <a16:creationId xmlns:a16="http://schemas.microsoft.com/office/drawing/2014/main" id="{E5D2D11B-4B62-453C-ADAB-B84934713FA0}"/>
              </a:ext>
            </a:extLst>
          </p:cNvPr>
          <p:cNvSpPr>
            <a:spLocks noGrp="1"/>
          </p:cNvSpPr>
          <p:nvPr>
            <p:ph type="ftr" sz="quarter" idx="11"/>
          </p:nvPr>
        </p:nvSpPr>
        <p:spPr>
          <a:xfrm>
            <a:off x="7808400" y="6044400"/>
            <a:ext cx="3546000" cy="180000"/>
          </a:xfrm>
        </p:spPr>
        <p:txBody>
          <a:bodyPr/>
          <a:lstStyle>
            <a:lvl1pPr algn="r">
              <a:defRPr>
                <a:solidFill>
                  <a:schemeClr val="bg1"/>
                </a:solidFill>
              </a:defRPr>
            </a:lvl1pPr>
          </a:lstStyle>
          <a:p>
            <a:r>
              <a:rPr lang="en-AU"/>
              <a:t>© 2019 ResMed  - Company Confidential</a:t>
            </a:r>
          </a:p>
        </p:txBody>
      </p:sp>
      <p:sp>
        <p:nvSpPr>
          <p:cNvPr id="6" name="Slide Number Placeholder 5">
            <a:extLst>
              <a:ext uri="{FF2B5EF4-FFF2-40B4-BE49-F238E27FC236}">
                <a16:creationId xmlns:a16="http://schemas.microsoft.com/office/drawing/2014/main" id="{5CB95FB6-2197-4AF9-8781-681C6B633A1E}"/>
              </a:ext>
            </a:extLst>
          </p:cNvPr>
          <p:cNvSpPr>
            <a:spLocks noGrp="1"/>
          </p:cNvSpPr>
          <p:nvPr>
            <p:ph type="sldNum" sz="quarter" idx="12"/>
          </p:nvPr>
        </p:nvSpPr>
        <p:spPr>
          <a:xfrm>
            <a:off x="6094800" y="6044400"/>
            <a:ext cx="298800" cy="180000"/>
          </a:xfrm>
        </p:spPr>
        <p:txBody>
          <a:bodyPr/>
          <a:lstStyle>
            <a:lvl1pPr>
              <a:defRPr>
                <a:solidFill>
                  <a:schemeClr val="accent5">
                    <a:lumMod val="60000"/>
                    <a:lumOff val="40000"/>
                  </a:schemeClr>
                </a:solidFill>
              </a:defRPr>
            </a:lvl1pPr>
          </a:lstStyle>
          <a:p>
            <a:fld id="{80E41E97-28FD-45E5-9615-860BEB503A68}" type="slidenum">
              <a:rPr lang="en-AU" smtClean="0"/>
              <a:pPr/>
              <a:t>‹#›</a:t>
            </a:fld>
            <a:endParaRPr lang="en-AU"/>
          </a:p>
        </p:txBody>
      </p:sp>
      <p:sp>
        <p:nvSpPr>
          <p:cNvPr id="8" name="Title 1">
            <a:extLst>
              <a:ext uri="{FF2B5EF4-FFF2-40B4-BE49-F238E27FC236}">
                <a16:creationId xmlns:a16="http://schemas.microsoft.com/office/drawing/2014/main" id="{AE7CAFB9-7063-6F42-8F07-D18219DA89E0}"/>
              </a:ext>
            </a:extLst>
          </p:cNvPr>
          <p:cNvSpPr>
            <a:spLocks noGrp="1"/>
          </p:cNvSpPr>
          <p:nvPr>
            <p:ph type="title"/>
          </p:nvPr>
        </p:nvSpPr>
        <p:spPr>
          <a:xfrm>
            <a:off x="684000" y="1692288"/>
            <a:ext cx="3913200" cy="1803600"/>
          </a:xfrm>
        </p:spPr>
        <p:txBody>
          <a:bodyPr anchor="t" anchorCtr="0"/>
          <a:lstStyle>
            <a:lvl1pPr>
              <a:lnSpc>
                <a:spcPct val="90000"/>
              </a:lnSpc>
              <a:defRPr sz="6000" b="1">
                <a:solidFill>
                  <a:schemeClr val="bg1"/>
                </a:solidFill>
              </a:defRPr>
            </a:lvl1pPr>
          </a:lstStyle>
          <a:p>
            <a:r>
              <a:rPr lang="en-US" dirty="0"/>
              <a:t>Click to edit Master title style</a:t>
            </a:r>
            <a:endParaRPr lang="en-AU" dirty="0"/>
          </a:p>
        </p:txBody>
      </p:sp>
      <p:sp>
        <p:nvSpPr>
          <p:cNvPr id="9" name="TextBox 8">
            <a:extLst>
              <a:ext uri="{FF2B5EF4-FFF2-40B4-BE49-F238E27FC236}">
                <a16:creationId xmlns:a16="http://schemas.microsoft.com/office/drawing/2014/main" id="{DBCCE27D-61B8-A348-9EB9-A30CB6CB9AFB}"/>
              </a:ext>
            </a:extLst>
          </p:cNvPr>
          <p:cNvSpPr txBox="1"/>
          <p:nvPr userDrawn="1"/>
        </p:nvSpPr>
        <p:spPr>
          <a:xfrm>
            <a:off x="590550" y="763730"/>
            <a:ext cx="4591050" cy="1015663"/>
          </a:xfrm>
          <a:prstGeom prst="rect">
            <a:avLst/>
          </a:prstGeom>
          <a:noFill/>
        </p:spPr>
        <p:txBody>
          <a:bodyPr wrap="square" rtlCol="0">
            <a:spAutoFit/>
          </a:bodyPr>
          <a:lstStyle/>
          <a:p>
            <a:r>
              <a:rPr lang="en-AU" sz="6000" b="1" kern="1200" spc="-200" baseline="0" dirty="0">
                <a:solidFill>
                  <a:schemeClr val="accent5"/>
                </a:solidFill>
                <a:latin typeface="+mn-lt"/>
                <a:ea typeface="+mj-ea"/>
                <a:cs typeface="+mj-cs"/>
              </a:rPr>
              <a:t>Awaken</a:t>
            </a:r>
          </a:p>
        </p:txBody>
      </p:sp>
    </p:spTree>
    <p:extLst>
      <p:ext uri="{BB962C8B-B14F-4D97-AF65-F5344CB8AC3E}">
        <p14:creationId xmlns:p14="http://schemas.microsoft.com/office/powerpoint/2010/main" val="13806881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A 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685FCE-B8A9-445C-B02C-7C64D068358B}"/>
              </a:ext>
            </a:extLst>
          </p:cNvPr>
          <p:cNvSpPr>
            <a:spLocks noGrp="1"/>
          </p:cNvSpPr>
          <p:nvPr>
            <p:ph idx="1"/>
          </p:nvPr>
        </p:nvSpPr>
        <p:spPr>
          <a:xfrm>
            <a:off x="6094800" y="2527200"/>
            <a:ext cx="5259600" cy="3294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Date Placeholder 3">
            <a:extLst>
              <a:ext uri="{FF2B5EF4-FFF2-40B4-BE49-F238E27FC236}">
                <a16:creationId xmlns:a16="http://schemas.microsoft.com/office/drawing/2014/main" id="{65E17104-056C-43E9-BF8C-0E572CD8A335}"/>
              </a:ext>
            </a:extLst>
          </p:cNvPr>
          <p:cNvSpPr>
            <a:spLocks noGrp="1"/>
          </p:cNvSpPr>
          <p:nvPr>
            <p:ph type="dt" sz="half" idx="10"/>
          </p:nvPr>
        </p:nvSpPr>
        <p:spPr>
          <a:xfrm>
            <a:off x="6447600" y="6044400"/>
            <a:ext cx="1314000" cy="180000"/>
          </a:xfrm>
        </p:spPr>
        <p:txBody>
          <a:bodyPr/>
          <a:lstStyle>
            <a:lvl1pPr>
              <a:defRPr>
                <a:solidFill>
                  <a:schemeClr val="accent6">
                    <a:lumMod val="60000"/>
                    <a:lumOff val="40000"/>
                  </a:schemeClr>
                </a:solidFill>
              </a:defRPr>
            </a:lvl1pPr>
          </a:lstStyle>
          <a:p>
            <a:fld id="{DDCE8419-8FA5-4A79-8AC7-6839024F98AE}" type="datetime3">
              <a:rPr lang="en-AU" smtClean="0"/>
              <a:t>16 October, 2019</a:t>
            </a:fld>
            <a:endParaRPr lang="en-AU"/>
          </a:p>
        </p:txBody>
      </p:sp>
      <p:sp>
        <p:nvSpPr>
          <p:cNvPr id="5" name="Footer Placeholder 4">
            <a:extLst>
              <a:ext uri="{FF2B5EF4-FFF2-40B4-BE49-F238E27FC236}">
                <a16:creationId xmlns:a16="http://schemas.microsoft.com/office/drawing/2014/main" id="{E5D2D11B-4B62-453C-ADAB-B84934713FA0}"/>
              </a:ext>
            </a:extLst>
          </p:cNvPr>
          <p:cNvSpPr>
            <a:spLocks noGrp="1"/>
          </p:cNvSpPr>
          <p:nvPr>
            <p:ph type="ftr" sz="quarter" idx="11"/>
          </p:nvPr>
        </p:nvSpPr>
        <p:spPr>
          <a:xfrm>
            <a:off x="7808400" y="6044400"/>
            <a:ext cx="3546000" cy="180000"/>
          </a:xfrm>
        </p:spPr>
        <p:txBody>
          <a:bodyPr/>
          <a:lstStyle>
            <a:lvl1pPr algn="r">
              <a:defRPr>
                <a:solidFill>
                  <a:schemeClr val="bg1"/>
                </a:solidFill>
              </a:defRPr>
            </a:lvl1pPr>
          </a:lstStyle>
          <a:p>
            <a:r>
              <a:rPr lang="en-AU"/>
              <a:t>© 2019 ResMed  - Company Confidential</a:t>
            </a:r>
          </a:p>
        </p:txBody>
      </p:sp>
      <p:sp>
        <p:nvSpPr>
          <p:cNvPr id="6" name="Slide Number Placeholder 5">
            <a:extLst>
              <a:ext uri="{FF2B5EF4-FFF2-40B4-BE49-F238E27FC236}">
                <a16:creationId xmlns:a16="http://schemas.microsoft.com/office/drawing/2014/main" id="{5CB95FB6-2197-4AF9-8781-681C6B633A1E}"/>
              </a:ext>
            </a:extLst>
          </p:cNvPr>
          <p:cNvSpPr>
            <a:spLocks noGrp="1"/>
          </p:cNvSpPr>
          <p:nvPr>
            <p:ph type="sldNum" sz="quarter" idx="12"/>
          </p:nvPr>
        </p:nvSpPr>
        <p:spPr>
          <a:xfrm>
            <a:off x="6094800" y="6044400"/>
            <a:ext cx="298800" cy="180000"/>
          </a:xfrm>
        </p:spPr>
        <p:txBody>
          <a:bodyPr/>
          <a:lstStyle>
            <a:lvl1pPr>
              <a:defRPr>
                <a:solidFill>
                  <a:schemeClr val="accent6">
                    <a:lumMod val="60000"/>
                    <a:lumOff val="40000"/>
                  </a:schemeClr>
                </a:solidFill>
              </a:defRPr>
            </a:lvl1pPr>
          </a:lstStyle>
          <a:p>
            <a:fld id="{80E41E97-28FD-45E5-9615-860BEB503A68}" type="slidenum">
              <a:rPr lang="en-AU" smtClean="0"/>
              <a:pPr/>
              <a:t>‹#›</a:t>
            </a:fld>
            <a:endParaRPr lang="en-AU"/>
          </a:p>
        </p:txBody>
      </p:sp>
      <p:sp>
        <p:nvSpPr>
          <p:cNvPr id="8" name="Title 1">
            <a:extLst>
              <a:ext uri="{FF2B5EF4-FFF2-40B4-BE49-F238E27FC236}">
                <a16:creationId xmlns:a16="http://schemas.microsoft.com/office/drawing/2014/main" id="{26B31C30-0562-2C43-8252-0B9975F5E3E4}"/>
              </a:ext>
            </a:extLst>
          </p:cNvPr>
          <p:cNvSpPr>
            <a:spLocks noGrp="1"/>
          </p:cNvSpPr>
          <p:nvPr>
            <p:ph type="title"/>
          </p:nvPr>
        </p:nvSpPr>
        <p:spPr>
          <a:xfrm>
            <a:off x="684000" y="1692288"/>
            <a:ext cx="3913200" cy="1803600"/>
          </a:xfrm>
        </p:spPr>
        <p:txBody>
          <a:bodyPr anchor="t" anchorCtr="0"/>
          <a:lstStyle>
            <a:lvl1pPr>
              <a:lnSpc>
                <a:spcPct val="90000"/>
              </a:lnSpc>
              <a:defRPr sz="6000" b="1">
                <a:solidFill>
                  <a:schemeClr val="bg1"/>
                </a:solidFill>
              </a:defRPr>
            </a:lvl1pPr>
          </a:lstStyle>
          <a:p>
            <a:r>
              <a:rPr lang="en-US" dirty="0"/>
              <a:t>Click to edit Master title style</a:t>
            </a:r>
            <a:endParaRPr lang="en-AU" dirty="0"/>
          </a:p>
        </p:txBody>
      </p:sp>
      <p:sp>
        <p:nvSpPr>
          <p:cNvPr id="9" name="TextBox 8">
            <a:extLst>
              <a:ext uri="{FF2B5EF4-FFF2-40B4-BE49-F238E27FC236}">
                <a16:creationId xmlns:a16="http://schemas.microsoft.com/office/drawing/2014/main" id="{F09FAA1F-F8DD-B945-9C21-8F51B6EBBC89}"/>
              </a:ext>
            </a:extLst>
          </p:cNvPr>
          <p:cNvSpPr txBox="1"/>
          <p:nvPr userDrawn="1"/>
        </p:nvSpPr>
        <p:spPr>
          <a:xfrm>
            <a:off x="590550" y="763730"/>
            <a:ext cx="4591050" cy="1015663"/>
          </a:xfrm>
          <a:prstGeom prst="rect">
            <a:avLst/>
          </a:prstGeom>
          <a:noFill/>
        </p:spPr>
        <p:txBody>
          <a:bodyPr wrap="square" rtlCol="0">
            <a:spAutoFit/>
          </a:bodyPr>
          <a:lstStyle/>
          <a:p>
            <a:r>
              <a:rPr lang="en-AU" sz="6000" b="1" kern="1200" spc="-200" baseline="0" dirty="0">
                <a:solidFill>
                  <a:schemeClr val="accent6"/>
                </a:solidFill>
                <a:latin typeface="+mn-lt"/>
                <a:ea typeface="+mj-ea"/>
                <a:cs typeface="+mj-cs"/>
              </a:rPr>
              <a:t>Awaken</a:t>
            </a:r>
          </a:p>
        </p:txBody>
      </p:sp>
    </p:spTree>
    <p:extLst>
      <p:ext uri="{BB962C8B-B14F-4D97-AF65-F5344CB8AC3E}">
        <p14:creationId xmlns:p14="http://schemas.microsoft.com/office/powerpoint/2010/main" val="1737673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A 7">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685FCE-B8A9-445C-B02C-7C64D068358B}"/>
              </a:ext>
            </a:extLst>
          </p:cNvPr>
          <p:cNvSpPr>
            <a:spLocks noGrp="1"/>
          </p:cNvSpPr>
          <p:nvPr>
            <p:ph idx="1"/>
          </p:nvPr>
        </p:nvSpPr>
        <p:spPr>
          <a:xfrm>
            <a:off x="6094800" y="2527200"/>
            <a:ext cx="5259600" cy="3294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Date Placeholder 3">
            <a:extLst>
              <a:ext uri="{FF2B5EF4-FFF2-40B4-BE49-F238E27FC236}">
                <a16:creationId xmlns:a16="http://schemas.microsoft.com/office/drawing/2014/main" id="{65E17104-056C-43E9-BF8C-0E572CD8A335}"/>
              </a:ext>
            </a:extLst>
          </p:cNvPr>
          <p:cNvSpPr>
            <a:spLocks noGrp="1"/>
          </p:cNvSpPr>
          <p:nvPr>
            <p:ph type="dt" sz="half" idx="10"/>
          </p:nvPr>
        </p:nvSpPr>
        <p:spPr>
          <a:xfrm>
            <a:off x="6447600" y="6044400"/>
            <a:ext cx="1314000" cy="180000"/>
          </a:xfrm>
        </p:spPr>
        <p:txBody>
          <a:bodyPr/>
          <a:lstStyle>
            <a:lvl1pPr>
              <a:defRPr>
                <a:solidFill>
                  <a:schemeClr val="tx2">
                    <a:lumMod val="60000"/>
                    <a:lumOff val="40000"/>
                  </a:schemeClr>
                </a:solidFill>
              </a:defRPr>
            </a:lvl1pPr>
          </a:lstStyle>
          <a:p>
            <a:fld id="{1DEDD168-F7C6-4EC5-9DEA-B8104DCDAA00}" type="datetime3">
              <a:rPr lang="en-AU" smtClean="0"/>
              <a:t>16 October, 2019</a:t>
            </a:fld>
            <a:endParaRPr lang="en-AU"/>
          </a:p>
        </p:txBody>
      </p:sp>
      <p:sp>
        <p:nvSpPr>
          <p:cNvPr id="5" name="Footer Placeholder 4">
            <a:extLst>
              <a:ext uri="{FF2B5EF4-FFF2-40B4-BE49-F238E27FC236}">
                <a16:creationId xmlns:a16="http://schemas.microsoft.com/office/drawing/2014/main" id="{E5D2D11B-4B62-453C-ADAB-B84934713FA0}"/>
              </a:ext>
            </a:extLst>
          </p:cNvPr>
          <p:cNvSpPr>
            <a:spLocks noGrp="1"/>
          </p:cNvSpPr>
          <p:nvPr>
            <p:ph type="ftr" sz="quarter" idx="11"/>
          </p:nvPr>
        </p:nvSpPr>
        <p:spPr>
          <a:xfrm>
            <a:off x="7808400" y="6044400"/>
            <a:ext cx="3546000" cy="180000"/>
          </a:xfrm>
        </p:spPr>
        <p:txBody>
          <a:bodyPr/>
          <a:lstStyle>
            <a:lvl1pPr algn="r">
              <a:defRPr>
                <a:solidFill>
                  <a:schemeClr val="bg1"/>
                </a:solidFill>
              </a:defRPr>
            </a:lvl1pPr>
          </a:lstStyle>
          <a:p>
            <a:r>
              <a:rPr lang="en-AU"/>
              <a:t>© 2019 ResMed  - Company Confidential</a:t>
            </a:r>
          </a:p>
        </p:txBody>
      </p:sp>
      <p:sp>
        <p:nvSpPr>
          <p:cNvPr id="6" name="Slide Number Placeholder 5">
            <a:extLst>
              <a:ext uri="{FF2B5EF4-FFF2-40B4-BE49-F238E27FC236}">
                <a16:creationId xmlns:a16="http://schemas.microsoft.com/office/drawing/2014/main" id="{5CB95FB6-2197-4AF9-8781-681C6B633A1E}"/>
              </a:ext>
            </a:extLst>
          </p:cNvPr>
          <p:cNvSpPr>
            <a:spLocks noGrp="1"/>
          </p:cNvSpPr>
          <p:nvPr>
            <p:ph type="sldNum" sz="quarter" idx="12"/>
          </p:nvPr>
        </p:nvSpPr>
        <p:spPr>
          <a:xfrm>
            <a:off x="6094800" y="6044400"/>
            <a:ext cx="298800" cy="180000"/>
          </a:xfrm>
        </p:spPr>
        <p:txBody>
          <a:bodyPr/>
          <a:lstStyle>
            <a:lvl1pPr>
              <a:defRPr>
                <a:solidFill>
                  <a:schemeClr val="tx2">
                    <a:lumMod val="60000"/>
                    <a:lumOff val="40000"/>
                  </a:schemeClr>
                </a:solidFill>
              </a:defRPr>
            </a:lvl1pPr>
          </a:lstStyle>
          <a:p>
            <a:fld id="{80E41E97-28FD-45E5-9615-860BEB503A68}" type="slidenum">
              <a:rPr lang="en-AU" smtClean="0"/>
              <a:pPr/>
              <a:t>‹#›</a:t>
            </a:fld>
            <a:endParaRPr lang="en-AU"/>
          </a:p>
        </p:txBody>
      </p:sp>
      <p:sp>
        <p:nvSpPr>
          <p:cNvPr id="8" name="Title 1">
            <a:extLst>
              <a:ext uri="{FF2B5EF4-FFF2-40B4-BE49-F238E27FC236}">
                <a16:creationId xmlns:a16="http://schemas.microsoft.com/office/drawing/2014/main" id="{9F7175C6-2D1C-9E46-921A-336929BA4943}"/>
              </a:ext>
            </a:extLst>
          </p:cNvPr>
          <p:cNvSpPr>
            <a:spLocks noGrp="1"/>
          </p:cNvSpPr>
          <p:nvPr>
            <p:ph type="title"/>
          </p:nvPr>
        </p:nvSpPr>
        <p:spPr>
          <a:xfrm>
            <a:off x="684000" y="1692288"/>
            <a:ext cx="3913200" cy="1803600"/>
          </a:xfrm>
        </p:spPr>
        <p:txBody>
          <a:bodyPr anchor="t" anchorCtr="0"/>
          <a:lstStyle>
            <a:lvl1pPr>
              <a:lnSpc>
                <a:spcPct val="90000"/>
              </a:lnSpc>
              <a:defRPr sz="6000" b="1">
                <a:solidFill>
                  <a:schemeClr val="bg1"/>
                </a:solidFill>
              </a:defRPr>
            </a:lvl1pPr>
          </a:lstStyle>
          <a:p>
            <a:r>
              <a:rPr lang="en-US" dirty="0"/>
              <a:t>Click to edit Master title style</a:t>
            </a:r>
            <a:endParaRPr lang="en-AU" dirty="0"/>
          </a:p>
        </p:txBody>
      </p:sp>
      <p:sp>
        <p:nvSpPr>
          <p:cNvPr id="9" name="TextBox 8">
            <a:extLst>
              <a:ext uri="{FF2B5EF4-FFF2-40B4-BE49-F238E27FC236}">
                <a16:creationId xmlns:a16="http://schemas.microsoft.com/office/drawing/2014/main" id="{C275BBCF-7F9E-E249-84C7-82A0CE48E5EA}"/>
              </a:ext>
            </a:extLst>
          </p:cNvPr>
          <p:cNvSpPr txBox="1"/>
          <p:nvPr userDrawn="1"/>
        </p:nvSpPr>
        <p:spPr>
          <a:xfrm>
            <a:off x="590550" y="763730"/>
            <a:ext cx="4591050" cy="1015663"/>
          </a:xfrm>
          <a:prstGeom prst="rect">
            <a:avLst/>
          </a:prstGeom>
          <a:noFill/>
        </p:spPr>
        <p:txBody>
          <a:bodyPr wrap="square" rtlCol="0">
            <a:spAutoFit/>
          </a:bodyPr>
          <a:lstStyle/>
          <a:p>
            <a:r>
              <a:rPr lang="en-AU" sz="6000" b="1" kern="1200" spc="-200" baseline="0" dirty="0">
                <a:solidFill>
                  <a:schemeClr val="tx2"/>
                </a:solidFill>
                <a:latin typeface="+mn-lt"/>
                <a:ea typeface="+mj-ea"/>
                <a:cs typeface="+mj-cs"/>
              </a:rPr>
              <a:t>Awaken</a:t>
            </a:r>
          </a:p>
        </p:txBody>
      </p:sp>
    </p:spTree>
    <p:extLst>
      <p:ext uri="{BB962C8B-B14F-4D97-AF65-F5344CB8AC3E}">
        <p14:creationId xmlns:p14="http://schemas.microsoft.com/office/powerpoint/2010/main" val="40953435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A 8">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685FCE-B8A9-445C-B02C-7C64D068358B}"/>
              </a:ext>
            </a:extLst>
          </p:cNvPr>
          <p:cNvSpPr>
            <a:spLocks noGrp="1"/>
          </p:cNvSpPr>
          <p:nvPr>
            <p:ph idx="1"/>
          </p:nvPr>
        </p:nvSpPr>
        <p:spPr>
          <a:xfrm>
            <a:off x="6094800" y="2527200"/>
            <a:ext cx="5259600" cy="3294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Date Placeholder 3">
            <a:extLst>
              <a:ext uri="{FF2B5EF4-FFF2-40B4-BE49-F238E27FC236}">
                <a16:creationId xmlns:a16="http://schemas.microsoft.com/office/drawing/2014/main" id="{65E17104-056C-43E9-BF8C-0E572CD8A335}"/>
              </a:ext>
            </a:extLst>
          </p:cNvPr>
          <p:cNvSpPr>
            <a:spLocks noGrp="1"/>
          </p:cNvSpPr>
          <p:nvPr>
            <p:ph type="dt" sz="half" idx="10"/>
          </p:nvPr>
        </p:nvSpPr>
        <p:spPr>
          <a:xfrm>
            <a:off x="6447600" y="6044400"/>
            <a:ext cx="1314000" cy="180000"/>
          </a:xfrm>
        </p:spPr>
        <p:txBody>
          <a:bodyPr/>
          <a:lstStyle>
            <a:lvl1pPr>
              <a:defRPr>
                <a:solidFill>
                  <a:schemeClr val="bg1"/>
                </a:solidFill>
              </a:defRPr>
            </a:lvl1pPr>
          </a:lstStyle>
          <a:p>
            <a:fld id="{5EC3C044-421A-44DA-A95B-FEA98E5620A2}" type="datetime3">
              <a:rPr lang="en-AU" smtClean="0"/>
              <a:t>16 October, 2019</a:t>
            </a:fld>
            <a:endParaRPr lang="en-AU"/>
          </a:p>
        </p:txBody>
      </p:sp>
      <p:sp>
        <p:nvSpPr>
          <p:cNvPr id="5" name="Footer Placeholder 4">
            <a:extLst>
              <a:ext uri="{FF2B5EF4-FFF2-40B4-BE49-F238E27FC236}">
                <a16:creationId xmlns:a16="http://schemas.microsoft.com/office/drawing/2014/main" id="{E5D2D11B-4B62-453C-ADAB-B84934713FA0}"/>
              </a:ext>
            </a:extLst>
          </p:cNvPr>
          <p:cNvSpPr>
            <a:spLocks noGrp="1"/>
          </p:cNvSpPr>
          <p:nvPr>
            <p:ph type="ftr" sz="quarter" idx="11"/>
          </p:nvPr>
        </p:nvSpPr>
        <p:spPr>
          <a:xfrm>
            <a:off x="7808400" y="6044400"/>
            <a:ext cx="3546000" cy="180000"/>
          </a:xfrm>
        </p:spPr>
        <p:txBody>
          <a:bodyPr/>
          <a:lstStyle>
            <a:lvl1pPr algn="r">
              <a:defRPr>
                <a:solidFill>
                  <a:schemeClr val="bg1"/>
                </a:solidFill>
              </a:defRPr>
            </a:lvl1pPr>
          </a:lstStyle>
          <a:p>
            <a:r>
              <a:rPr lang="en-AU"/>
              <a:t>© 2019 ResMed  - Company Confidential</a:t>
            </a:r>
          </a:p>
        </p:txBody>
      </p:sp>
      <p:sp>
        <p:nvSpPr>
          <p:cNvPr id="6" name="Slide Number Placeholder 5">
            <a:extLst>
              <a:ext uri="{FF2B5EF4-FFF2-40B4-BE49-F238E27FC236}">
                <a16:creationId xmlns:a16="http://schemas.microsoft.com/office/drawing/2014/main" id="{5CB95FB6-2197-4AF9-8781-681C6B633A1E}"/>
              </a:ext>
            </a:extLst>
          </p:cNvPr>
          <p:cNvSpPr>
            <a:spLocks noGrp="1"/>
          </p:cNvSpPr>
          <p:nvPr>
            <p:ph type="sldNum" sz="quarter" idx="12"/>
          </p:nvPr>
        </p:nvSpPr>
        <p:spPr>
          <a:xfrm>
            <a:off x="6094800" y="6044400"/>
            <a:ext cx="298800" cy="180000"/>
          </a:xfrm>
        </p:spPr>
        <p:txBody>
          <a:bodyPr/>
          <a:lstStyle>
            <a:lvl1pPr>
              <a:defRPr>
                <a:solidFill>
                  <a:schemeClr val="bg1"/>
                </a:solidFill>
              </a:defRPr>
            </a:lvl1pPr>
          </a:lstStyle>
          <a:p>
            <a:fld id="{80E41E97-28FD-45E5-9615-860BEB503A68}" type="slidenum">
              <a:rPr lang="en-AU" smtClean="0"/>
              <a:pPr/>
              <a:t>‹#›</a:t>
            </a:fld>
            <a:endParaRPr lang="en-AU"/>
          </a:p>
        </p:txBody>
      </p:sp>
      <p:sp>
        <p:nvSpPr>
          <p:cNvPr id="8" name="Title 1">
            <a:extLst>
              <a:ext uri="{FF2B5EF4-FFF2-40B4-BE49-F238E27FC236}">
                <a16:creationId xmlns:a16="http://schemas.microsoft.com/office/drawing/2014/main" id="{BC838596-81ED-1149-8965-3E22514FF7F8}"/>
              </a:ext>
            </a:extLst>
          </p:cNvPr>
          <p:cNvSpPr>
            <a:spLocks noGrp="1"/>
          </p:cNvSpPr>
          <p:nvPr>
            <p:ph type="title"/>
          </p:nvPr>
        </p:nvSpPr>
        <p:spPr>
          <a:xfrm>
            <a:off x="684000" y="1692288"/>
            <a:ext cx="3913200" cy="1803600"/>
          </a:xfrm>
        </p:spPr>
        <p:txBody>
          <a:bodyPr anchor="t" anchorCtr="0"/>
          <a:lstStyle>
            <a:lvl1pPr>
              <a:lnSpc>
                <a:spcPct val="90000"/>
              </a:lnSpc>
              <a:defRPr sz="6000" b="1">
                <a:solidFill>
                  <a:schemeClr val="bg1"/>
                </a:solidFill>
              </a:defRPr>
            </a:lvl1pPr>
          </a:lstStyle>
          <a:p>
            <a:r>
              <a:rPr lang="en-US" dirty="0"/>
              <a:t>Click to edit Master title style</a:t>
            </a:r>
            <a:endParaRPr lang="en-AU" dirty="0"/>
          </a:p>
        </p:txBody>
      </p:sp>
      <p:sp>
        <p:nvSpPr>
          <p:cNvPr id="9" name="TextBox 8">
            <a:extLst>
              <a:ext uri="{FF2B5EF4-FFF2-40B4-BE49-F238E27FC236}">
                <a16:creationId xmlns:a16="http://schemas.microsoft.com/office/drawing/2014/main" id="{4CF191BA-D88B-9C4B-A567-956AFBC19FC7}"/>
              </a:ext>
            </a:extLst>
          </p:cNvPr>
          <p:cNvSpPr txBox="1"/>
          <p:nvPr userDrawn="1"/>
        </p:nvSpPr>
        <p:spPr>
          <a:xfrm>
            <a:off x="590550" y="763730"/>
            <a:ext cx="4591050" cy="1015663"/>
          </a:xfrm>
          <a:prstGeom prst="rect">
            <a:avLst/>
          </a:prstGeom>
          <a:noFill/>
        </p:spPr>
        <p:txBody>
          <a:bodyPr wrap="square" rtlCol="0">
            <a:spAutoFit/>
          </a:bodyPr>
          <a:lstStyle/>
          <a:p>
            <a:r>
              <a:rPr lang="en-AU" sz="6000" b="1" kern="1200" spc="-200" baseline="0" dirty="0">
                <a:solidFill>
                  <a:schemeClr val="tx2">
                    <a:lumMod val="60000"/>
                    <a:lumOff val="40000"/>
                  </a:schemeClr>
                </a:solidFill>
                <a:latin typeface="+mn-lt"/>
                <a:ea typeface="+mj-ea"/>
                <a:cs typeface="+mj-cs"/>
              </a:rPr>
              <a:t>Awaken</a:t>
            </a:r>
          </a:p>
        </p:txBody>
      </p:sp>
    </p:spTree>
    <p:extLst>
      <p:ext uri="{BB962C8B-B14F-4D97-AF65-F5344CB8AC3E}">
        <p14:creationId xmlns:p14="http://schemas.microsoft.com/office/powerpoint/2010/main" val="75601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F217E-E5EA-4E72-8642-1C32B3F2B64F}"/>
              </a:ext>
            </a:extLst>
          </p:cNvPr>
          <p:cNvSpPr>
            <a:spLocks noGrp="1"/>
          </p:cNvSpPr>
          <p:nvPr>
            <p:ph type="title"/>
          </p:nvPr>
        </p:nvSpPr>
        <p:spPr>
          <a:xfrm>
            <a:off x="684000" y="640800"/>
            <a:ext cx="3193200" cy="4345200"/>
          </a:xfrm>
        </p:spPr>
        <p:txBody>
          <a:bodyPr anchor="t" anchorCtr="0"/>
          <a:lstStyle>
            <a:lvl1pPr>
              <a:defRPr sz="2300"/>
            </a:lvl1pPr>
          </a:lstStyle>
          <a:p>
            <a:r>
              <a:rPr lang="en-US"/>
              <a:t>Click to edit Master title style</a:t>
            </a:r>
            <a:endParaRPr lang="en-AU" dirty="0"/>
          </a:p>
        </p:txBody>
      </p:sp>
      <p:sp>
        <p:nvSpPr>
          <p:cNvPr id="3" name="Content Placeholder 2">
            <a:extLst>
              <a:ext uri="{FF2B5EF4-FFF2-40B4-BE49-F238E27FC236}">
                <a16:creationId xmlns:a16="http://schemas.microsoft.com/office/drawing/2014/main" id="{7E86069D-37E4-47D5-BE71-F1D1A0B5B4BA}"/>
              </a:ext>
            </a:extLst>
          </p:cNvPr>
          <p:cNvSpPr>
            <a:spLocks noGrp="1"/>
          </p:cNvSpPr>
          <p:nvPr>
            <p:ph idx="1"/>
          </p:nvPr>
        </p:nvSpPr>
        <p:spPr>
          <a:xfrm>
            <a:off x="4654800" y="644400"/>
            <a:ext cx="7164000" cy="4345200"/>
          </a:xfrm>
        </p:spPr>
        <p:txBody>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Date Placeholder 4">
            <a:extLst>
              <a:ext uri="{FF2B5EF4-FFF2-40B4-BE49-F238E27FC236}">
                <a16:creationId xmlns:a16="http://schemas.microsoft.com/office/drawing/2014/main" id="{2B94813A-573C-4D1C-8AFC-126E7ACFB63C}"/>
              </a:ext>
            </a:extLst>
          </p:cNvPr>
          <p:cNvSpPr>
            <a:spLocks noGrp="1"/>
          </p:cNvSpPr>
          <p:nvPr>
            <p:ph type="dt" sz="half" idx="10"/>
          </p:nvPr>
        </p:nvSpPr>
        <p:spPr/>
        <p:txBody>
          <a:bodyPr/>
          <a:lstStyle/>
          <a:p>
            <a:fld id="{66DC0106-D14F-4F7C-A3C5-64AF3EBB0B46}" type="datetime3">
              <a:rPr lang="en-AU" smtClean="0"/>
              <a:t>16 October, 2019</a:t>
            </a:fld>
            <a:endParaRPr lang="en-AU"/>
          </a:p>
        </p:txBody>
      </p:sp>
      <p:sp>
        <p:nvSpPr>
          <p:cNvPr id="6" name="Footer Placeholder 5">
            <a:extLst>
              <a:ext uri="{FF2B5EF4-FFF2-40B4-BE49-F238E27FC236}">
                <a16:creationId xmlns:a16="http://schemas.microsoft.com/office/drawing/2014/main" id="{36662977-1063-4F72-BF48-58912C8B1EB8}"/>
              </a:ext>
            </a:extLst>
          </p:cNvPr>
          <p:cNvSpPr>
            <a:spLocks noGrp="1"/>
          </p:cNvSpPr>
          <p:nvPr>
            <p:ph type="ftr" sz="quarter" idx="11"/>
          </p:nvPr>
        </p:nvSpPr>
        <p:spPr>
          <a:xfrm>
            <a:off x="6742800" y="6044400"/>
            <a:ext cx="3330000" cy="180000"/>
          </a:xfrm>
        </p:spPr>
        <p:txBody>
          <a:bodyPr/>
          <a:lstStyle>
            <a:lvl1pPr algn="r">
              <a:defRPr>
                <a:solidFill>
                  <a:schemeClr val="bg1"/>
                </a:solidFill>
              </a:defRPr>
            </a:lvl1pPr>
          </a:lstStyle>
          <a:p>
            <a:r>
              <a:rPr lang="en-AU"/>
              <a:t>© 2019 ResMed  - Company Confidential</a:t>
            </a:r>
          </a:p>
        </p:txBody>
      </p:sp>
      <p:sp>
        <p:nvSpPr>
          <p:cNvPr id="7" name="Slide Number Placeholder 6">
            <a:extLst>
              <a:ext uri="{FF2B5EF4-FFF2-40B4-BE49-F238E27FC236}">
                <a16:creationId xmlns:a16="http://schemas.microsoft.com/office/drawing/2014/main" id="{43D7EDEE-B49E-4B54-8D68-A0EF40A3CE88}"/>
              </a:ext>
            </a:extLst>
          </p:cNvPr>
          <p:cNvSpPr>
            <a:spLocks noGrp="1"/>
          </p:cNvSpPr>
          <p:nvPr>
            <p:ph type="sldNum" sz="quarter" idx="12"/>
          </p:nvPr>
        </p:nvSpPr>
        <p:spPr/>
        <p:txBody>
          <a:bodyPr/>
          <a:lstStyle/>
          <a:p>
            <a:fld id="{80E41E97-28FD-45E5-9615-860BEB503A68}" type="slidenum">
              <a:rPr lang="en-AU" smtClean="0"/>
              <a:t>‹#›</a:t>
            </a:fld>
            <a:endParaRPr lang="en-AU"/>
          </a:p>
        </p:txBody>
      </p:sp>
    </p:spTree>
    <p:extLst>
      <p:ext uri="{BB962C8B-B14F-4D97-AF65-F5344CB8AC3E}">
        <p14:creationId xmlns:p14="http://schemas.microsoft.com/office/powerpoint/2010/main" val="33773486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F217E-E5EA-4E72-8642-1C32B3F2B64F}"/>
              </a:ext>
            </a:extLst>
          </p:cNvPr>
          <p:cNvSpPr>
            <a:spLocks noGrp="1"/>
          </p:cNvSpPr>
          <p:nvPr>
            <p:ph type="title"/>
          </p:nvPr>
        </p:nvSpPr>
        <p:spPr>
          <a:xfrm>
            <a:off x="684000" y="640800"/>
            <a:ext cx="3193200" cy="4345200"/>
          </a:xfrm>
        </p:spPr>
        <p:txBody>
          <a:bodyPr anchor="t" anchorCtr="0"/>
          <a:lstStyle>
            <a:lvl1pPr>
              <a:defRPr sz="2300"/>
            </a:lvl1pPr>
          </a:lstStyle>
          <a:p>
            <a:r>
              <a:rPr lang="en-US"/>
              <a:t>Click to edit Master title style</a:t>
            </a:r>
            <a:endParaRPr lang="en-AU" dirty="0"/>
          </a:p>
        </p:txBody>
      </p:sp>
      <p:sp>
        <p:nvSpPr>
          <p:cNvPr id="3" name="Content Placeholder 2">
            <a:extLst>
              <a:ext uri="{FF2B5EF4-FFF2-40B4-BE49-F238E27FC236}">
                <a16:creationId xmlns:a16="http://schemas.microsoft.com/office/drawing/2014/main" id="{7E86069D-37E4-47D5-BE71-F1D1A0B5B4BA}"/>
              </a:ext>
            </a:extLst>
          </p:cNvPr>
          <p:cNvSpPr>
            <a:spLocks noGrp="1"/>
          </p:cNvSpPr>
          <p:nvPr>
            <p:ph idx="1"/>
          </p:nvPr>
        </p:nvSpPr>
        <p:spPr>
          <a:xfrm>
            <a:off x="4654800" y="644400"/>
            <a:ext cx="7164000" cy="4345200"/>
          </a:xfrm>
        </p:spPr>
        <p:txBody>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Date Placeholder 4">
            <a:extLst>
              <a:ext uri="{FF2B5EF4-FFF2-40B4-BE49-F238E27FC236}">
                <a16:creationId xmlns:a16="http://schemas.microsoft.com/office/drawing/2014/main" id="{2B94813A-573C-4D1C-8AFC-126E7ACFB63C}"/>
              </a:ext>
            </a:extLst>
          </p:cNvPr>
          <p:cNvSpPr>
            <a:spLocks noGrp="1"/>
          </p:cNvSpPr>
          <p:nvPr>
            <p:ph type="dt" sz="half" idx="10"/>
          </p:nvPr>
        </p:nvSpPr>
        <p:spPr/>
        <p:txBody>
          <a:bodyPr/>
          <a:lstStyle/>
          <a:p>
            <a:fld id="{95E8F9A1-FCA2-4320-A0C2-88486F182E0A}" type="datetime3">
              <a:rPr lang="en-AU" smtClean="0"/>
              <a:t>16 October, 2019</a:t>
            </a:fld>
            <a:endParaRPr lang="en-AU"/>
          </a:p>
        </p:txBody>
      </p:sp>
      <p:sp>
        <p:nvSpPr>
          <p:cNvPr id="6" name="Footer Placeholder 5">
            <a:extLst>
              <a:ext uri="{FF2B5EF4-FFF2-40B4-BE49-F238E27FC236}">
                <a16:creationId xmlns:a16="http://schemas.microsoft.com/office/drawing/2014/main" id="{36662977-1063-4F72-BF48-58912C8B1EB8}"/>
              </a:ext>
            </a:extLst>
          </p:cNvPr>
          <p:cNvSpPr>
            <a:spLocks noGrp="1"/>
          </p:cNvSpPr>
          <p:nvPr>
            <p:ph type="ftr" sz="quarter" idx="11"/>
          </p:nvPr>
        </p:nvSpPr>
        <p:spPr>
          <a:xfrm>
            <a:off x="6742800" y="6044400"/>
            <a:ext cx="3330000" cy="180000"/>
          </a:xfrm>
        </p:spPr>
        <p:txBody>
          <a:bodyPr/>
          <a:lstStyle>
            <a:lvl1pPr algn="r">
              <a:defRPr>
                <a:solidFill>
                  <a:schemeClr val="bg1"/>
                </a:solidFill>
              </a:defRPr>
            </a:lvl1pPr>
          </a:lstStyle>
          <a:p>
            <a:r>
              <a:rPr lang="en-AU"/>
              <a:t>© 2019 ResMed  - Company Confidential</a:t>
            </a:r>
          </a:p>
        </p:txBody>
      </p:sp>
      <p:sp>
        <p:nvSpPr>
          <p:cNvPr id="7" name="Slide Number Placeholder 6">
            <a:extLst>
              <a:ext uri="{FF2B5EF4-FFF2-40B4-BE49-F238E27FC236}">
                <a16:creationId xmlns:a16="http://schemas.microsoft.com/office/drawing/2014/main" id="{43D7EDEE-B49E-4B54-8D68-A0EF40A3CE88}"/>
              </a:ext>
            </a:extLst>
          </p:cNvPr>
          <p:cNvSpPr>
            <a:spLocks noGrp="1"/>
          </p:cNvSpPr>
          <p:nvPr>
            <p:ph type="sldNum" sz="quarter" idx="12"/>
          </p:nvPr>
        </p:nvSpPr>
        <p:spPr/>
        <p:txBody>
          <a:bodyPr/>
          <a:lstStyle/>
          <a:p>
            <a:fld id="{80E41E97-28FD-45E5-9615-860BEB503A68}" type="slidenum">
              <a:rPr lang="en-AU" smtClean="0"/>
              <a:t>‹#›</a:t>
            </a:fld>
            <a:endParaRPr lang="en-AU"/>
          </a:p>
        </p:txBody>
      </p:sp>
    </p:spTree>
    <p:extLst>
      <p:ext uri="{BB962C8B-B14F-4D97-AF65-F5344CB8AC3E}">
        <p14:creationId xmlns:p14="http://schemas.microsoft.com/office/powerpoint/2010/main" val="2116651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C46D8-5246-4E7D-AEB6-CEEB588D1D39}"/>
              </a:ext>
            </a:extLst>
          </p:cNvPr>
          <p:cNvSpPr>
            <a:spLocks noGrp="1"/>
          </p:cNvSpPr>
          <p:nvPr>
            <p:ph type="ctrTitle"/>
          </p:nvPr>
        </p:nvSpPr>
        <p:spPr>
          <a:xfrm>
            <a:off x="669600" y="1749600"/>
            <a:ext cx="7520400" cy="2624400"/>
          </a:xfrm>
        </p:spPr>
        <p:txBody>
          <a:bodyPr anchor="t" anchorCtr="0"/>
          <a:lstStyle>
            <a:lvl1pPr algn="l">
              <a:lnSpc>
                <a:spcPct val="85000"/>
              </a:lnSpc>
              <a:defRPr sz="7000" b="1">
                <a:solidFill>
                  <a:schemeClr val="bg1"/>
                </a:solidFill>
              </a:defRPr>
            </a:lvl1pPr>
          </a:lstStyle>
          <a:p>
            <a:r>
              <a:rPr lang="en-US"/>
              <a:t>Click to edit Master title style</a:t>
            </a:r>
            <a:endParaRPr lang="en-AU" dirty="0"/>
          </a:p>
        </p:txBody>
      </p:sp>
      <p:sp>
        <p:nvSpPr>
          <p:cNvPr id="3" name="Subtitle 2">
            <a:extLst>
              <a:ext uri="{FF2B5EF4-FFF2-40B4-BE49-F238E27FC236}">
                <a16:creationId xmlns:a16="http://schemas.microsoft.com/office/drawing/2014/main" id="{E278AC0C-ABBB-4B52-A5A9-3E1010412CF8}"/>
              </a:ext>
            </a:extLst>
          </p:cNvPr>
          <p:cNvSpPr>
            <a:spLocks noGrp="1"/>
          </p:cNvSpPr>
          <p:nvPr>
            <p:ph type="subTitle" idx="1"/>
          </p:nvPr>
        </p:nvSpPr>
        <p:spPr>
          <a:xfrm>
            <a:off x="705600" y="4500000"/>
            <a:ext cx="7484400" cy="835200"/>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dirty="0"/>
          </a:p>
        </p:txBody>
      </p:sp>
      <p:sp>
        <p:nvSpPr>
          <p:cNvPr id="4" name="Date Placeholder 3">
            <a:extLst>
              <a:ext uri="{FF2B5EF4-FFF2-40B4-BE49-F238E27FC236}">
                <a16:creationId xmlns:a16="http://schemas.microsoft.com/office/drawing/2014/main" id="{987A8B8E-A092-4A1D-9224-1D0982B3B538}"/>
              </a:ext>
            </a:extLst>
          </p:cNvPr>
          <p:cNvSpPr>
            <a:spLocks noGrp="1"/>
          </p:cNvSpPr>
          <p:nvPr>
            <p:ph type="dt" sz="half" idx="10"/>
          </p:nvPr>
        </p:nvSpPr>
        <p:spPr/>
        <p:txBody>
          <a:bodyPr/>
          <a:lstStyle>
            <a:lvl1pPr>
              <a:defRPr>
                <a:solidFill>
                  <a:schemeClr val="accent1">
                    <a:lumMod val="60000"/>
                    <a:lumOff val="40000"/>
                  </a:schemeClr>
                </a:solidFill>
              </a:defRPr>
            </a:lvl1pPr>
          </a:lstStyle>
          <a:p>
            <a:fld id="{EC0349F3-7608-4CD4-BB87-CDDAE7B174E0}" type="datetime3">
              <a:rPr lang="en-AU" smtClean="0"/>
              <a:t>16 October, 2019</a:t>
            </a:fld>
            <a:endParaRPr lang="en-AU"/>
          </a:p>
        </p:txBody>
      </p:sp>
      <p:sp>
        <p:nvSpPr>
          <p:cNvPr id="5" name="Footer Placeholder 4">
            <a:extLst>
              <a:ext uri="{FF2B5EF4-FFF2-40B4-BE49-F238E27FC236}">
                <a16:creationId xmlns:a16="http://schemas.microsoft.com/office/drawing/2014/main" id="{32F59C76-D4B8-480D-8993-9577242EA7B1}"/>
              </a:ext>
            </a:extLst>
          </p:cNvPr>
          <p:cNvSpPr>
            <a:spLocks noGrp="1"/>
          </p:cNvSpPr>
          <p:nvPr>
            <p:ph type="ftr" sz="quarter" idx="11"/>
          </p:nvPr>
        </p:nvSpPr>
        <p:spPr/>
        <p:txBody>
          <a:bodyPr/>
          <a:lstStyle>
            <a:lvl1pPr>
              <a:defRPr>
                <a:solidFill>
                  <a:schemeClr val="bg1"/>
                </a:solidFill>
              </a:defRPr>
            </a:lvl1pPr>
          </a:lstStyle>
          <a:p>
            <a:r>
              <a:rPr lang="en-AU"/>
              <a:t>© 2019 ResMed  - Company Confidential</a:t>
            </a:r>
          </a:p>
        </p:txBody>
      </p:sp>
      <p:sp>
        <p:nvSpPr>
          <p:cNvPr id="6" name="Slide Number Placeholder 5">
            <a:extLst>
              <a:ext uri="{FF2B5EF4-FFF2-40B4-BE49-F238E27FC236}">
                <a16:creationId xmlns:a16="http://schemas.microsoft.com/office/drawing/2014/main" id="{8EC89E0A-F927-4F49-AEBA-74DAB9967A2F}"/>
              </a:ext>
            </a:extLst>
          </p:cNvPr>
          <p:cNvSpPr>
            <a:spLocks noGrp="1"/>
          </p:cNvSpPr>
          <p:nvPr>
            <p:ph type="sldNum" sz="quarter" idx="12"/>
          </p:nvPr>
        </p:nvSpPr>
        <p:spPr/>
        <p:txBody>
          <a:bodyPr/>
          <a:lstStyle>
            <a:lvl1pPr>
              <a:defRPr>
                <a:solidFill>
                  <a:schemeClr val="accent1">
                    <a:lumMod val="60000"/>
                    <a:lumOff val="40000"/>
                  </a:schemeClr>
                </a:solidFill>
              </a:defRPr>
            </a:lvl1pPr>
          </a:lstStyle>
          <a:p>
            <a:fld id="{80E41E97-28FD-45E5-9615-860BEB503A68}" type="slidenum">
              <a:rPr lang="en-AU" smtClean="0"/>
              <a:pPr/>
              <a:t>‹#›</a:t>
            </a:fld>
            <a:endParaRPr lang="en-AU"/>
          </a:p>
        </p:txBody>
      </p:sp>
      <p:sp>
        <p:nvSpPr>
          <p:cNvPr id="7" name="TextBox 6">
            <a:extLst>
              <a:ext uri="{FF2B5EF4-FFF2-40B4-BE49-F238E27FC236}">
                <a16:creationId xmlns:a16="http://schemas.microsoft.com/office/drawing/2014/main" id="{CC0FCF0C-4153-4509-9CF9-A9902FF4FA70}"/>
              </a:ext>
            </a:extLst>
          </p:cNvPr>
          <p:cNvSpPr txBox="1"/>
          <p:nvPr userDrawn="1"/>
        </p:nvSpPr>
        <p:spPr>
          <a:xfrm>
            <a:off x="590550" y="635714"/>
            <a:ext cx="4591050" cy="1169551"/>
          </a:xfrm>
          <a:prstGeom prst="rect">
            <a:avLst/>
          </a:prstGeom>
          <a:noFill/>
        </p:spPr>
        <p:txBody>
          <a:bodyPr wrap="square" rtlCol="0">
            <a:spAutoFit/>
          </a:bodyPr>
          <a:lstStyle/>
          <a:p>
            <a:r>
              <a:rPr lang="en-AU" sz="7000" b="1" kern="1200" spc="-200" baseline="0" dirty="0">
                <a:solidFill>
                  <a:schemeClr val="accent1"/>
                </a:solidFill>
                <a:latin typeface="+mn-lt"/>
                <a:ea typeface="+mj-ea"/>
                <a:cs typeface="+mj-cs"/>
              </a:rPr>
              <a:t>Awaken</a:t>
            </a:r>
          </a:p>
        </p:txBody>
      </p:sp>
    </p:spTree>
    <p:extLst>
      <p:ext uri="{BB962C8B-B14F-4D97-AF65-F5344CB8AC3E}">
        <p14:creationId xmlns:p14="http://schemas.microsoft.com/office/powerpoint/2010/main" val="36640315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_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F217E-E5EA-4E72-8642-1C32B3F2B64F}"/>
              </a:ext>
            </a:extLst>
          </p:cNvPr>
          <p:cNvSpPr>
            <a:spLocks noGrp="1"/>
          </p:cNvSpPr>
          <p:nvPr>
            <p:ph type="title"/>
          </p:nvPr>
        </p:nvSpPr>
        <p:spPr>
          <a:xfrm>
            <a:off x="684000" y="640800"/>
            <a:ext cx="3193200" cy="4345200"/>
          </a:xfrm>
        </p:spPr>
        <p:txBody>
          <a:bodyPr anchor="t" anchorCtr="0"/>
          <a:lstStyle>
            <a:lvl1pPr>
              <a:defRPr sz="2300"/>
            </a:lvl1pPr>
          </a:lstStyle>
          <a:p>
            <a:r>
              <a:rPr lang="en-US"/>
              <a:t>Click to edit Master title style</a:t>
            </a:r>
            <a:endParaRPr lang="en-AU" dirty="0"/>
          </a:p>
        </p:txBody>
      </p:sp>
      <p:sp>
        <p:nvSpPr>
          <p:cNvPr id="3" name="Content Placeholder 2">
            <a:extLst>
              <a:ext uri="{FF2B5EF4-FFF2-40B4-BE49-F238E27FC236}">
                <a16:creationId xmlns:a16="http://schemas.microsoft.com/office/drawing/2014/main" id="{7E86069D-37E4-47D5-BE71-F1D1A0B5B4BA}"/>
              </a:ext>
            </a:extLst>
          </p:cNvPr>
          <p:cNvSpPr>
            <a:spLocks noGrp="1"/>
          </p:cNvSpPr>
          <p:nvPr>
            <p:ph idx="1"/>
          </p:nvPr>
        </p:nvSpPr>
        <p:spPr>
          <a:xfrm>
            <a:off x="4654800" y="644400"/>
            <a:ext cx="7164000" cy="4345200"/>
          </a:xfrm>
        </p:spPr>
        <p:txBody>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Date Placeholder 4">
            <a:extLst>
              <a:ext uri="{FF2B5EF4-FFF2-40B4-BE49-F238E27FC236}">
                <a16:creationId xmlns:a16="http://schemas.microsoft.com/office/drawing/2014/main" id="{2B94813A-573C-4D1C-8AFC-126E7ACFB63C}"/>
              </a:ext>
            </a:extLst>
          </p:cNvPr>
          <p:cNvSpPr>
            <a:spLocks noGrp="1"/>
          </p:cNvSpPr>
          <p:nvPr>
            <p:ph type="dt" sz="half" idx="10"/>
          </p:nvPr>
        </p:nvSpPr>
        <p:spPr/>
        <p:txBody>
          <a:bodyPr/>
          <a:lstStyle/>
          <a:p>
            <a:fld id="{47ED2D8B-744D-4F9B-927F-54C9837B3E4E}" type="datetime3">
              <a:rPr lang="en-AU" smtClean="0"/>
              <a:t>16 October, 2019</a:t>
            </a:fld>
            <a:endParaRPr lang="en-AU"/>
          </a:p>
        </p:txBody>
      </p:sp>
      <p:sp>
        <p:nvSpPr>
          <p:cNvPr id="6" name="Footer Placeholder 5">
            <a:extLst>
              <a:ext uri="{FF2B5EF4-FFF2-40B4-BE49-F238E27FC236}">
                <a16:creationId xmlns:a16="http://schemas.microsoft.com/office/drawing/2014/main" id="{36662977-1063-4F72-BF48-58912C8B1EB8}"/>
              </a:ext>
            </a:extLst>
          </p:cNvPr>
          <p:cNvSpPr>
            <a:spLocks noGrp="1"/>
          </p:cNvSpPr>
          <p:nvPr>
            <p:ph type="ftr" sz="quarter" idx="11"/>
          </p:nvPr>
        </p:nvSpPr>
        <p:spPr>
          <a:xfrm>
            <a:off x="6742800" y="6044400"/>
            <a:ext cx="3330000" cy="180000"/>
          </a:xfrm>
        </p:spPr>
        <p:txBody>
          <a:bodyPr/>
          <a:lstStyle>
            <a:lvl1pPr algn="r">
              <a:defRPr>
                <a:solidFill>
                  <a:schemeClr val="bg1"/>
                </a:solidFill>
              </a:defRPr>
            </a:lvl1pPr>
          </a:lstStyle>
          <a:p>
            <a:r>
              <a:rPr lang="en-AU"/>
              <a:t>© 2019 ResMed  - Company Confidential</a:t>
            </a:r>
          </a:p>
        </p:txBody>
      </p:sp>
      <p:sp>
        <p:nvSpPr>
          <p:cNvPr id="7" name="Slide Number Placeholder 6">
            <a:extLst>
              <a:ext uri="{FF2B5EF4-FFF2-40B4-BE49-F238E27FC236}">
                <a16:creationId xmlns:a16="http://schemas.microsoft.com/office/drawing/2014/main" id="{43D7EDEE-B49E-4B54-8D68-A0EF40A3CE88}"/>
              </a:ext>
            </a:extLst>
          </p:cNvPr>
          <p:cNvSpPr>
            <a:spLocks noGrp="1"/>
          </p:cNvSpPr>
          <p:nvPr>
            <p:ph type="sldNum" sz="quarter" idx="12"/>
          </p:nvPr>
        </p:nvSpPr>
        <p:spPr/>
        <p:txBody>
          <a:bodyPr/>
          <a:lstStyle/>
          <a:p>
            <a:fld id="{80E41E97-28FD-45E5-9615-860BEB503A68}" type="slidenum">
              <a:rPr lang="en-AU" smtClean="0"/>
              <a:t>‹#›</a:t>
            </a:fld>
            <a:endParaRPr lang="en-AU"/>
          </a:p>
        </p:txBody>
      </p:sp>
    </p:spTree>
    <p:extLst>
      <p:ext uri="{BB962C8B-B14F-4D97-AF65-F5344CB8AC3E}">
        <p14:creationId xmlns:p14="http://schemas.microsoft.com/office/powerpoint/2010/main" val="672742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Caption_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F217E-E5EA-4E72-8642-1C32B3F2B64F}"/>
              </a:ext>
            </a:extLst>
          </p:cNvPr>
          <p:cNvSpPr>
            <a:spLocks noGrp="1"/>
          </p:cNvSpPr>
          <p:nvPr>
            <p:ph type="title"/>
          </p:nvPr>
        </p:nvSpPr>
        <p:spPr>
          <a:xfrm>
            <a:off x="684000" y="640800"/>
            <a:ext cx="3193200" cy="4345200"/>
          </a:xfrm>
        </p:spPr>
        <p:txBody>
          <a:bodyPr anchor="t" anchorCtr="0"/>
          <a:lstStyle>
            <a:lvl1pPr>
              <a:defRPr sz="2300"/>
            </a:lvl1pPr>
          </a:lstStyle>
          <a:p>
            <a:r>
              <a:rPr lang="en-US"/>
              <a:t>Click to edit Master title style</a:t>
            </a:r>
            <a:endParaRPr lang="en-AU" dirty="0"/>
          </a:p>
        </p:txBody>
      </p:sp>
      <p:sp>
        <p:nvSpPr>
          <p:cNvPr id="3" name="Content Placeholder 2">
            <a:extLst>
              <a:ext uri="{FF2B5EF4-FFF2-40B4-BE49-F238E27FC236}">
                <a16:creationId xmlns:a16="http://schemas.microsoft.com/office/drawing/2014/main" id="{7E86069D-37E4-47D5-BE71-F1D1A0B5B4BA}"/>
              </a:ext>
            </a:extLst>
          </p:cNvPr>
          <p:cNvSpPr>
            <a:spLocks noGrp="1"/>
          </p:cNvSpPr>
          <p:nvPr>
            <p:ph idx="1"/>
          </p:nvPr>
        </p:nvSpPr>
        <p:spPr>
          <a:xfrm>
            <a:off x="4654800" y="644400"/>
            <a:ext cx="7164000" cy="4345200"/>
          </a:xfrm>
        </p:spPr>
        <p:txBody>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Date Placeholder 4">
            <a:extLst>
              <a:ext uri="{FF2B5EF4-FFF2-40B4-BE49-F238E27FC236}">
                <a16:creationId xmlns:a16="http://schemas.microsoft.com/office/drawing/2014/main" id="{2B94813A-573C-4D1C-8AFC-126E7ACFB63C}"/>
              </a:ext>
            </a:extLst>
          </p:cNvPr>
          <p:cNvSpPr>
            <a:spLocks noGrp="1"/>
          </p:cNvSpPr>
          <p:nvPr>
            <p:ph type="dt" sz="half" idx="10"/>
          </p:nvPr>
        </p:nvSpPr>
        <p:spPr/>
        <p:txBody>
          <a:bodyPr/>
          <a:lstStyle/>
          <a:p>
            <a:fld id="{2FB0EBBE-E7EA-43F6-9277-CAB5C7093959}" type="datetime3">
              <a:rPr lang="en-AU" smtClean="0"/>
              <a:t>16 October, 2019</a:t>
            </a:fld>
            <a:endParaRPr lang="en-AU"/>
          </a:p>
        </p:txBody>
      </p:sp>
      <p:sp>
        <p:nvSpPr>
          <p:cNvPr id="6" name="Footer Placeholder 5">
            <a:extLst>
              <a:ext uri="{FF2B5EF4-FFF2-40B4-BE49-F238E27FC236}">
                <a16:creationId xmlns:a16="http://schemas.microsoft.com/office/drawing/2014/main" id="{36662977-1063-4F72-BF48-58912C8B1EB8}"/>
              </a:ext>
            </a:extLst>
          </p:cNvPr>
          <p:cNvSpPr>
            <a:spLocks noGrp="1"/>
          </p:cNvSpPr>
          <p:nvPr>
            <p:ph type="ftr" sz="quarter" idx="11"/>
          </p:nvPr>
        </p:nvSpPr>
        <p:spPr>
          <a:xfrm>
            <a:off x="6742800" y="6044400"/>
            <a:ext cx="3330000" cy="180000"/>
          </a:xfrm>
        </p:spPr>
        <p:txBody>
          <a:bodyPr/>
          <a:lstStyle>
            <a:lvl1pPr algn="r">
              <a:defRPr>
                <a:solidFill>
                  <a:schemeClr val="bg1"/>
                </a:solidFill>
              </a:defRPr>
            </a:lvl1pPr>
          </a:lstStyle>
          <a:p>
            <a:r>
              <a:rPr lang="en-AU"/>
              <a:t>© 2019 ResMed  - Company Confidential</a:t>
            </a:r>
          </a:p>
        </p:txBody>
      </p:sp>
      <p:sp>
        <p:nvSpPr>
          <p:cNvPr id="7" name="Slide Number Placeholder 6">
            <a:extLst>
              <a:ext uri="{FF2B5EF4-FFF2-40B4-BE49-F238E27FC236}">
                <a16:creationId xmlns:a16="http://schemas.microsoft.com/office/drawing/2014/main" id="{43D7EDEE-B49E-4B54-8D68-A0EF40A3CE88}"/>
              </a:ext>
            </a:extLst>
          </p:cNvPr>
          <p:cNvSpPr>
            <a:spLocks noGrp="1"/>
          </p:cNvSpPr>
          <p:nvPr>
            <p:ph type="sldNum" sz="quarter" idx="12"/>
          </p:nvPr>
        </p:nvSpPr>
        <p:spPr/>
        <p:txBody>
          <a:bodyPr/>
          <a:lstStyle/>
          <a:p>
            <a:fld id="{80E41E97-28FD-45E5-9615-860BEB503A68}" type="slidenum">
              <a:rPr lang="en-AU" smtClean="0"/>
              <a:t>‹#›</a:t>
            </a:fld>
            <a:endParaRPr lang="en-AU"/>
          </a:p>
        </p:txBody>
      </p:sp>
    </p:spTree>
    <p:extLst>
      <p:ext uri="{BB962C8B-B14F-4D97-AF65-F5344CB8AC3E}">
        <p14:creationId xmlns:p14="http://schemas.microsoft.com/office/powerpoint/2010/main" val="22915942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Caption_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F217E-E5EA-4E72-8642-1C32B3F2B64F}"/>
              </a:ext>
            </a:extLst>
          </p:cNvPr>
          <p:cNvSpPr>
            <a:spLocks noGrp="1"/>
          </p:cNvSpPr>
          <p:nvPr>
            <p:ph type="title"/>
          </p:nvPr>
        </p:nvSpPr>
        <p:spPr>
          <a:xfrm>
            <a:off x="684000" y="640800"/>
            <a:ext cx="3193200" cy="4345200"/>
          </a:xfrm>
        </p:spPr>
        <p:txBody>
          <a:bodyPr anchor="t" anchorCtr="0"/>
          <a:lstStyle>
            <a:lvl1pPr>
              <a:defRPr sz="2300"/>
            </a:lvl1pPr>
          </a:lstStyle>
          <a:p>
            <a:r>
              <a:rPr lang="en-US"/>
              <a:t>Click to edit Master title style</a:t>
            </a:r>
            <a:endParaRPr lang="en-AU" dirty="0"/>
          </a:p>
        </p:txBody>
      </p:sp>
      <p:sp>
        <p:nvSpPr>
          <p:cNvPr id="3" name="Content Placeholder 2">
            <a:extLst>
              <a:ext uri="{FF2B5EF4-FFF2-40B4-BE49-F238E27FC236}">
                <a16:creationId xmlns:a16="http://schemas.microsoft.com/office/drawing/2014/main" id="{7E86069D-37E4-47D5-BE71-F1D1A0B5B4BA}"/>
              </a:ext>
            </a:extLst>
          </p:cNvPr>
          <p:cNvSpPr>
            <a:spLocks noGrp="1"/>
          </p:cNvSpPr>
          <p:nvPr>
            <p:ph idx="1"/>
          </p:nvPr>
        </p:nvSpPr>
        <p:spPr>
          <a:xfrm>
            <a:off x="4654800" y="644400"/>
            <a:ext cx="7164000" cy="4345200"/>
          </a:xfrm>
        </p:spPr>
        <p:txBody>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Date Placeholder 4">
            <a:extLst>
              <a:ext uri="{FF2B5EF4-FFF2-40B4-BE49-F238E27FC236}">
                <a16:creationId xmlns:a16="http://schemas.microsoft.com/office/drawing/2014/main" id="{2B94813A-573C-4D1C-8AFC-126E7ACFB63C}"/>
              </a:ext>
            </a:extLst>
          </p:cNvPr>
          <p:cNvSpPr>
            <a:spLocks noGrp="1"/>
          </p:cNvSpPr>
          <p:nvPr>
            <p:ph type="dt" sz="half" idx="10"/>
          </p:nvPr>
        </p:nvSpPr>
        <p:spPr/>
        <p:txBody>
          <a:bodyPr/>
          <a:lstStyle/>
          <a:p>
            <a:fld id="{C3F0B4F9-D172-4BE1-AE30-5DE688C675BD}" type="datetime3">
              <a:rPr lang="en-AU" smtClean="0"/>
              <a:t>16 October, 2019</a:t>
            </a:fld>
            <a:endParaRPr lang="en-AU"/>
          </a:p>
        </p:txBody>
      </p:sp>
      <p:sp>
        <p:nvSpPr>
          <p:cNvPr id="6" name="Footer Placeholder 5">
            <a:extLst>
              <a:ext uri="{FF2B5EF4-FFF2-40B4-BE49-F238E27FC236}">
                <a16:creationId xmlns:a16="http://schemas.microsoft.com/office/drawing/2014/main" id="{36662977-1063-4F72-BF48-58912C8B1EB8}"/>
              </a:ext>
            </a:extLst>
          </p:cNvPr>
          <p:cNvSpPr>
            <a:spLocks noGrp="1"/>
          </p:cNvSpPr>
          <p:nvPr>
            <p:ph type="ftr" sz="quarter" idx="11"/>
          </p:nvPr>
        </p:nvSpPr>
        <p:spPr>
          <a:xfrm>
            <a:off x="6742800" y="6044400"/>
            <a:ext cx="3330000" cy="180000"/>
          </a:xfrm>
        </p:spPr>
        <p:txBody>
          <a:bodyPr/>
          <a:lstStyle>
            <a:lvl1pPr algn="r">
              <a:defRPr>
                <a:solidFill>
                  <a:schemeClr val="bg1"/>
                </a:solidFill>
              </a:defRPr>
            </a:lvl1pPr>
          </a:lstStyle>
          <a:p>
            <a:r>
              <a:rPr lang="en-AU"/>
              <a:t>© 2019 ResMed  - Company Confidential</a:t>
            </a:r>
          </a:p>
        </p:txBody>
      </p:sp>
      <p:sp>
        <p:nvSpPr>
          <p:cNvPr id="7" name="Slide Number Placeholder 6">
            <a:extLst>
              <a:ext uri="{FF2B5EF4-FFF2-40B4-BE49-F238E27FC236}">
                <a16:creationId xmlns:a16="http://schemas.microsoft.com/office/drawing/2014/main" id="{43D7EDEE-B49E-4B54-8D68-A0EF40A3CE88}"/>
              </a:ext>
            </a:extLst>
          </p:cNvPr>
          <p:cNvSpPr>
            <a:spLocks noGrp="1"/>
          </p:cNvSpPr>
          <p:nvPr>
            <p:ph type="sldNum" sz="quarter" idx="12"/>
          </p:nvPr>
        </p:nvSpPr>
        <p:spPr/>
        <p:txBody>
          <a:bodyPr/>
          <a:lstStyle/>
          <a:p>
            <a:fld id="{80E41E97-28FD-45E5-9615-860BEB503A68}" type="slidenum">
              <a:rPr lang="en-AU" smtClean="0"/>
              <a:t>‹#›</a:t>
            </a:fld>
            <a:endParaRPr lang="en-AU"/>
          </a:p>
        </p:txBody>
      </p:sp>
    </p:spTree>
    <p:extLst>
      <p:ext uri="{BB962C8B-B14F-4D97-AF65-F5344CB8AC3E}">
        <p14:creationId xmlns:p14="http://schemas.microsoft.com/office/powerpoint/2010/main" val="2996821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Caption_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F217E-E5EA-4E72-8642-1C32B3F2B64F}"/>
              </a:ext>
            </a:extLst>
          </p:cNvPr>
          <p:cNvSpPr>
            <a:spLocks noGrp="1"/>
          </p:cNvSpPr>
          <p:nvPr>
            <p:ph type="title"/>
          </p:nvPr>
        </p:nvSpPr>
        <p:spPr>
          <a:xfrm>
            <a:off x="684000" y="640800"/>
            <a:ext cx="3193200" cy="4345200"/>
          </a:xfrm>
        </p:spPr>
        <p:txBody>
          <a:bodyPr anchor="t" anchorCtr="0"/>
          <a:lstStyle>
            <a:lvl1pPr>
              <a:defRPr sz="2300"/>
            </a:lvl1pPr>
          </a:lstStyle>
          <a:p>
            <a:r>
              <a:rPr lang="en-US"/>
              <a:t>Click to edit Master title style</a:t>
            </a:r>
            <a:endParaRPr lang="en-AU" dirty="0"/>
          </a:p>
        </p:txBody>
      </p:sp>
      <p:sp>
        <p:nvSpPr>
          <p:cNvPr id="3" name="Content Placeholder 2">
            <a:extLst>
              <a:ext uri="{FF2B5EF4-FFF2-40B4-BE49-F238E27FC236}">
                <a16:creationId xmlns:a16="http://schemas.microsoft.com/office/drawing/2014/main" id="{7E86069D-37E4-47D5-BE71-F1D1A0B5B4BA}"/>
              </a:ext>
            </a:extLst>
          </p:cNvPr>
          <p:cNvSpPr>
            <a:spLocks noGrp="1"/>
          </p:cNvSpPr>
          <p:nvPr>
            <p:ph idx="1"/>
          </p:nvPr>
        </p:nvSpPr>
        <p:spPr>
          <a:xfrm>
            <a:off x="4654800" y="644400"/>
            <a:ext cx="7164000" cy="4345200"/>
          </a:xfrm>
        </p:spPr>
        <p:txBody>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Date Placeholder 4">
            <a:extLst>
              <a:ext uri="{FF2B5EF4-FFF2-40B4-BE49-F238E27FC236}">
                <a16:creationId xmlns:a16="http://schemas.microsoft.com/office/drawing/2014/main" id="{2B94813A-573C-4D1C-8AFC-126E7ACFB63C}"/>
              </a:ext>
            </a:extLst>
          </p:cNvPr>
          <p:cNvSpPr>
            <a:spLocks noGrp="1"/>
          </p:cNvSpPr>
          <p:nvPr>
            <p:ph type="dt" sz="half" idx="10"/>
          </p:nvPr>
        </p:nvSpPr>
        <p:spPr/>
        <p:txBody>
          <a:bodyPr/>
          <a:lstStyle/>
          <a:p>
            <a:fld id="{E27D4900-5ACF-418F-967C-A73CF5F738FD}" type="datetime3">
              <a:rPr lang="en-AU" smtClean="0"/>
              <a:t>16 October, 2019</a:t>
            </a:fld>
            <a:endParaRPr lang="en-AU"/>
          </a:p>
        </p:txBody>
      </p:sp>
      <p:sp>
        <p:nvSpPr>
          <p:cNvPr id="6" name="Footer Placeholder 5">
            <a:extLst>
              <a:ext uri="{FF2B5EF4-FFF2-40B4-BE49-F238E27FC236}">
                <a16:creationId xmlns:a16="http://schemas.microsoft.com/office/drawing/2014/main" id="{36662977-1063-4F72-BF48-58912C8B1EB8}"/>
              </a:ext>
            </a:extLst>
          </p:cNvPr>
          <p:cNvSpPr>
            <a:spLocks noGrp="1"/>
          </p:cNvSpPr>
          <p:nvPr>
            <p:ph type="ftr" sz="quarter" idx="11"/>
          </p:nvPr>
        </p:nvSpPr>
        <p:spPr>
          <a:xfrm>
            <a:off x="6742800" y="6044400"/>
            <a:ext cx="3330000" cy="180000"/>
          </a:xfrm>
        </p:spPr>
        <p:txBody>
          <a:bodyPr/>
          <a:lstStyle>
            <a:lvl1pPr algn="r">
              <a:defRPr>
                <a:solidFill>
                  <a:schemeClr val="bg1"/>
                </a:solidFill>
              </a:defRPr>
            </a:lvl1pPr>
          </a:lstStyle>
          <a:p>
            <a:r>
              <a:rPr lang="en-AU"/>
              <a:t>© 2019 ResMed  - Company Confidential</a:t>
            </a:r>
          </a:p>
        </p:txBody>
      </p:sp>
      <p:sp>
        <p:nvSpPr>
          <p:cNvPr id="7" name="Slide Number Placeholder 6">
            <a:extLst>
              <a:ext uri="{FF2B5EF4-FFF2-40B4-BE49-F238E27FC236}">
                <a16:creationId xmlns:a16="http://schemas.microsoft.com/office/drawing/2014/main" id="{43D7EDEE-B49E-4B54-8D68-A0EF40A3CE88}"/>
              </a:ext>
            </a:extLst>
          </p:cNvPr>
          <p:cNvSpPr>
            <a:spLocks noGrp="1"/>
          </p:cNvSpPr>
          <p:nvPr>
            <p:ph type="sldNum" sz="quarter" idx="12"/>
          </p:nvPr>
        </p:nvSpPr>
        <p:spPr/>
        <p:txBody>
          <a:bodyPr/>
          <a:lstStyle/>
          <a:p>
            <a:fld id="{80E41E97-28FD-45E5-9615-860BEB503A68}" type="slidenum">
              <a:rPr lang="en-AU" smtClean="0"/>
              <a:t>‹#›</a:t>
            </a:fld>
            <a:endParaRPr lang="en-AU"/>
          </a:p>
        </p:txBody>
      </p:sp>
    </p:spTree>
    <p:extLst>
      <p:ext uri="{BB962C8B-B14F-4D97-AF65-F5344CB8AC3E}">
        <p14:creationId xmlns:p14="http://schemas.microsoft.com/office/powerpoint/2010/main" val="33491866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Caption_7">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F217E-E5EA-4E72-8642-1C32B3F2B64F}"/>
              </a:ext>
            </a:extLst>
          </p:cNvPr>
          <p:cNvSpPr>
            <a:spLocks noGrp="1"/>
          </p:cNvSpPr>
          <p:nvPr>
            <p:ph type="title"/>
          </p:nvPr>
        </p:nvSpPr>
        <p:spPr>
          <a:xfrm>
            <a:off x="684000" y="640800"/>
            <a:ext cx="3193200" cy="4345200"/>
          </a:xfrm>
        </p:spPr>
        <p:txBody>
          <a:bodyPr anchor="t" anchorCtr="0"/>
          <a:lstStyle>
            <a:lvl1pPr>
              <a:defRPr sz="2300"/>
            </a:lvl1pPr>
          </a:lstStyle>
          <a:p>
            <a:r>
              <a:rPr lang="en-US"/>
              <a:t>Click to edit Master title style</a:t>
            </a:r>
            <a:endParaRPr lang="en-AU" dirty="0"/>
          </a:p>
        </p:txBody>
      </p:sp>
      <p:sp>
        <p:nvSpPr>
          <p:cNvPr id="3" name="Content Placeholder 2">
            <a:extLst>
              <a:ext uri="{FF2B5EF4-FFF2-40B4-BE49-F238E27FC236}">
                <a16:creationId xmlns:a16="http://schemas.microsoft.com/office/drawing/2014/main" id="{7E86069D-37E4-47D5-BE71-F1D1A0B5B4BA}"/>
              </a:ext>
            </a:extLst>
          </p:cNvPr>
          <p:cNvSpPr>
            <a:spLocks noGrp="1"/>
          </p:cNvSpPr>
          <p:nvPr>
            <p:ph idx="1"/>
          </p:nvPr>
        </p:nvSpPr>
        <p:spPr>
          <a:xfrm>
            <a:off x="4654800" y="644400"/>
            <a:ext cx="7164000" cy="4345200"/>
          </a:xfrm>
        </p:spPr>
        <p:txBody>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Date Placeholder 4">
            <a:extLst>
              <a:ext uri="{FF2B5EF4-FFF2-40B4-BE49-F238E27FC236}">
                <a16:creationId xmlns:a16="http://schemas.microsoft.com/office/drawing/2014/main" id="{2B94813A-573C-4D1C-8AFC-126E7ACFB63C}"/>
              </a:ext>
            </a:extLst>
          </p:cNvPr>
          <p:cNvSpPr>
            <a:spLocks noGrp="1"/>
          </p:cNvSpPr>
          <p:nvPr>
            <p:ph type="dt" sz="half" idx="10"/>
          </p:nvPr>
        </p:nvSpPr>
        <p:spPr/>
        <p:txBody>
          <a:bodyPr/>
          <a:lstStyle/>
          <a:p>
            <a:fld id="{51394D65-E3E8-4DEF-B5B3-5CEAC222112D}" type="datetime3">
              <a:rPr lang="en-AU" smtClean="0"/>
              <a:t>16 October, 2019</a:t>
            </a:fld>
            <a:endParaRPr lang="en-AU"/>
          </a:p>
        </p:txBody>
      </p:sp>
      <p:sp>
        <p:nvSpPr>
          <p:cNvPr id="6" name="Footer Placeholder 5">
            <a:extLst>
              <a:ext uri="{FF2B5EF4-FFF2-40B4-BE49-F238E27FC236}">
                <a16:creationId xmlns:a16="http://schemas.microsoft.com/office/drawing/2014/main" id="{36662977-1063-4F72-BF48-58912C8B1EB8}"/>
              </a:ext>
            </a:extLst>
          </p:cNvPr>
          <p:cNvSpPr>
            <a:spLocks noGrp="1"/>
          </p:cNvSpPr>
          <p:nvPr>
            <p:ph type="ftr" sz="quarter" idx="11"/>
          </p:nvPr>
        </p:nvSpPr>
        <p:spPr>
          <a:xfrm>
            <a:off x="6742800" y="6044400"/>
            <a:ext cx="3330000" cy="180000"/>
          </a:xfrm>
        </p:spPr>
        <p:txBody>
          <a:bodyPr/>
          <a:lstStyle>
            <a:lvl1pPr algn="r">
              <a:defRPr>
                <a:solidFill>
                  <a:schemeClr val="bg1"/>
                </a:solidFill>
              </a:defRPr>
            </a:lvl1pPr>
          </a:lstStyle>
          <a:p>
            <a:r>
              <a:rPr lang="en-AU"/>
              <a:t>© 2019 ResMed  - Company Confidential</a:t>
            </a:r>
          </a:p>
        </p:txBody>
      </p:sp>
      <p:sp>
        <p:nvSpPr>
          <p:cNvPr id="7" name="Slide Number Placeholder 6">
            <a:extLst>
              <a:ext uri="{FF2B5EF4-FFF2-40B4-BE49-F238E27FC236}">
                <a16:creationId xmlns:a16="http://schemas.microsoft.com/office/drawing/2014/main" id="{43D7EDEE-B49E-4B54-8D68-A0EF40A3CE88}"/>
              </a:ext>
            </a:extLst>
          </p:cNvPr>
          <p:cNvSpPr>
            <a:spLocks noGrp="1"/>
          </p:cNvSpPr>
          <p:nvPr>
            <p:ph type="sldNum" sz="quarter" idx="12"/>
          </p:nvPr>
        </p:nvSpPr>
        <p:spPr/>
        <p:txBody>
          <a:bodyPr/>
          <a:lstStyle/>
          <a:p>
            <a:fld id="{80E41E97-28FD-45E5-9615-860BEB503A68}" type="slidenum">
              <a:rPr lang="en-AU" smtClean="0"/>
              <a:t>‹#›</a:t>
            </a:fld>
            <a:endParaRPr lang="en-AU"/>
          </a:p>
        </p:txBody>
      </p:sp>
    </p:spTree>
    <p:extLst>
      <p:ext uri="{BB962C8B-B14F-4D97-AF65-F5344CB8AC3E}">
        <p14:creationId xmlns:p14="http://schemas.microsoft.com/office/powerpoint/2010/main" val="7473348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Caption_8">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F217E-E5EA-4E72-8642-1C32B3F2B64F}"/>
              </a:ext>
            </a:extLst>
          </p:cNvPr>
          <p:cNvSpPr>
            <a:spLocks noGrp="1"/>
          </p:cNvSpPr>
          <p:nvPr>
            <p:ph type="title"/>
          </p:nvPr>
        </p:nvSpPr>
        <p:spPr>
          <a:xfrm>
            <a:off x="684000" y="640800"/>
            <a:ext cx="3193200" cy="4345200"/>
          </a:xfrm>
        </p:spPr>
        <p:txBody>
          <a:bodyPr anchor="t" anchorCtr="0"/>
          <a:lstStyle>
            <a:lvl1pPr>
              <a:defRPr sz="2300"/>
            </a:lvl1pPr>
          </a:lstStyle>
          <a:p>
            <a:r>
              <a:rPr lang="en-US"/>
              <a:t>Click to edit Master title style</a:t>
            </a:r>
            <a:endParaRPr lang="en-AU" dirty="0"/>
          </a:p>
        </p:txBody>
      </p:sp>
      <p:sp>
        <p:nvSpPr>
          <p:cNvPr id="3" name="Content Placeholder 2">
            <a:extLst>
              <a:ext uri="{FF2B5EF4-FFF2-40B4-BE49-F238E27FC236}">
                <a16:creationId xmlns:a16="http://schemas.microsoft.com/office/drawing/2014/main" id="{7E86069D-37E4-47D5-BE71-F1D1A0B5B4BA}"/>
              </a:ext>
            </a:extLst>
          </p:cNvPr>
          <p:cNvSpPr>
            <a:spLocks noGrp="1"/>
          </p:cNvSpPr>
          <p:nvPr>
            <p:ph idx="1"/>
          </p:nvPr>
        </p:nvSpPr>
        <p:spPr>
          <a:xfrm>
            <a:off x="4654800" y="644400"/>
            <a:ext cx="7164000" cy="4345200"/>
          </a:xfrm>
        </p:spPr>
        <p:txBody>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Date Placeholder 4">
            <a:extLst>
              <a:ext uri="{FF2B5EF4-FFF2-40B4-BE49-F238E27FC236}">
                <a16:creationId xmlns:a16="http://schemas.microsoft.com/office/drawing/2014/main" id="{2B94813A-573C-4D1C-8AFC-126E7ACFB63C}"/>
              </a:ext>
            </a:extLst>
          </p:cNvPr>
          <p:cNvSpPr>
            <a:spLocks noGrp="1"/>
          </p:cNvSpPr>
          <p:nvPr>
            <p:ph type="dt" sz="half" idx="10"/>
          </p:nvPr>
        </p:nvSpPr>
        <p:spPr/>
        <p:txBody>
          <a:bodyPr/>
          <a:lstStyle/>
          <a:p>
            <a:fld id="{C132233A-57E3-4848-BA80-D23B787ED3A3}" type="datetime3">
              <a:rPr lang="en-AU" smtClean="0"/>
              <a:t>16 October, 2019</a:t>
            </a:fld>
            <a:endParaRPr lang="en-AU"/>
          </a:p>
        </p:txBody>
      </p:sp>
      <p:sp>
        <p:nvSpPr>
          <p:cNvPr id="6" name="Footer Placeholder 5">
            <a:extLst>
              <a:ext uri="{FF2B5EF4-FFF2-40B4-BE49-F238E27FC236}">
                <a16:creationId xmlns:a16="http://schemas.microsoft.com/office/drawing/2014/main" id="{36662977-1063-4F72-BF48-58912C8B1EB8}"/>
              </a:ext>
            </a:extLst>
          </p:cNvPr>
          <p:cNvSpPr>
            <a:spLocks noGrp="1"/>
          </p:cNvSpPr>
          <p:nvPr>
            <p:ph type="ftr" sz="quarter" idx="11"/>
          </p:nvPr>
        </p:nvSpPr>
        <p:spPr>
          <a:xfrm>
            <a:off x="6742800" y="6044400"/>
            <a:ext cx="3330000" cy="180000"/>
          </a:xfrm>
        </p:spPr>
        <p:txBody>
          <a:bodyPr/>
          <a:lstStyle>
            <a:lvl1pPr algn="r">
              <a:defRPr>
                <a:solidFill>
                  <a:schemeClr val="bg1"/>
                </a:solidFill>
              </a:defRPr>
            </a:lvl1pPr>
          </a:lstStyle>
          <a:p>
            <a:r>
              <a:rPr lang="en-AU"/>
              <a:t>© 2019 ResMed  - Company Confidential</a:t>
            </a:r>
          </a:p>
        </p:txBody>
      </p:sp>
      <p:sp>
        <p:nvSpPr>
          <p:cNvPr id="7" name="Slide Number Placeholder 6">
            <a:extLst>
              <a:ext uri="{FF2B5EF4-FFF2-40B4-BE49-F238E27FC236}">
                <a16:creationId xmlns:a16="http://schemas.microsoft.com/office/drawing/2014/main" id="{43D7EDEE-B49E-4B54-8D68-A0EF40A3CE88}"/>
              </a:ext>
            </a:extLst>
          </p:cNvPr>
          <p:cNvSpPr>
            <a:spLocks noGrp="1"/>
          </p:cNvSpPr>
          <p:nvPr>
            <p:ph type="sldNum" sz="quarter" idx="12"/>
          </p:nvPr>
        </p:nvSpPr>
        <p:spPr/>
        <p:txBody>
          <a:bodyPr/>
          <a:lstStyle/>
          <a:p>
            <a:fld id="{80E41E97-28FD-45E5-9615-860BEB503A68}" type="slidenum">
              <a:rPr lang="en-AU" smtClean="0"/>
              <a:t>‹#›</a:t>
            </a:fld>
            <a:endParaRPr lang="en-AU"/>
          </a:p>
        </p:txBody>
      </p:sp>
    </p:spTree>
    <p:extLst>
      <p:ext uri="{BB962C8B-B14F-4D97-AF65-F5344CB8AC3E}">
        <p14:creationId xmlns:p14="http://schemas.microsoft.com/office/powerpoint/2010/main" val="2702988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34EC9-7BCF-49A6-8BE0-0068B9FF1CFE}"/>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DE685FCE-B8A9-445C-B02C-7C64D068358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Date Placeholder 3">
            <a:extLst>
              <a:ext uri="{FF2B5EF4-FFF2-40B4-BE49-F238E27FC236}">
                <a16:creationId xmlns:a16="http://schemas.microsoft.com/office/drawing/2014/main" id="{65E17104-056C-43E9-BF8C-0E572CD8A335}"/>
              </a:ext>
            </a:extLst>
          </p:cNvPr>
          <p:cNvSpPr>
            <a:spLocks noGrp="1"/>
          </p:cNvSpPr>
          <p:nvPr>
            <p:ph type="dt" sz="half" idx="10"/>
          </p:nvPr>
        </p:nvSpPr>
        <p:spPr/>
        <p:txBody>
          <a:bodyPr/>
          <a:lstStyle/>
          <a:p>
            <a:fld id="{C175E6A5-5153-4CE7-951F-582613A434AA}" type="datetime3">
              <a:rPr lang="en-AU" smtClean="0"/>
              <a:t>16 October, 2019</a:t>
            </a:fld>
            <a:endParaRPr lang="en-AU"/>
          </a:p>
        </p:txBody>
      </p:sp>
      <p:sp>
        <p:nvSpPr>
          <p:cNvPr id="5" name="Footer Placeholder 4">
            <a:extLst>
              <a:ext uri="{FF2B5EF4-FFF2-40B4-BE49-F238E27FC236}">
                <a16:creationId xmlns:a16="http://schemas.microsoft.com/office/drawing/2014/main" id="{E5D2D11B-4B62-453C-ADAB-B84934713FA0}"/>
              </a:ext>
            </a:extLst>
          </p:cNvPr>
          <p:cNvSpPr>
            <a:spLocks noGrp="1"/>
          </p:cNvSpPr>
          <p:nvPr>
            <p:ph type="ftr" sz="quarter" idx="11"/>
          </p:nvPr>
        </p:nvSpPr>
        <p:spPr/>
        <p:txBody>
          <a:bodyPr/>
          <a:lstStyle/>
          <a:p>
            <a:r>
              <a:rPr lang="en-AU"/>
              <a:t>© 2019 ResMed  - Company Confidential</a:t>
            </a:r>
          </a:p>
        </p:txBody>
      </p:sp>
      <p:sp>
        <p:nvSpPr>
          <p:cNvPr id="6" name="Slide Number Placeholder 5">
            <a:extLst>
              <a:ext uri="{FF2B5EF4-FFF2-40B4-BE49-F238E27FC236}">
                <a16:creationId xmlns:a16="http://schemas.microsoft.com/office/drawing/2014/main" id="{5CB95FB6-2197-4AF9-8781-681C6B633A1E}"/>
              </a:ext>
            </a:extLst>
          </p:cNvPr>
          <p:cNvSpPr>
            <a:spLocks noGrp="1"/>
          </p:cNvSpPr>
          <p:nvPr>
            <p:ph type="sldNum" sz="quarter" idx="12"/>
          </p:nvPr>
        </p:nvSpPr>
        <p:spPr/>
        <p:txBody>
          <a:bodyPr/>
          <a:lstStyle/>
          <a:p>
            <a:fld id="{80E41E97-28FD-45E5-9615-860BEB503A68}" type="slidenum">
              <a:rPr lang="en-AU" smtClean="0"/>
              <a:t>‹#›</a:t>
            </a:fld>
            <a:endParaRPr lang="en-AU"/>
          </a:p>
        </p:txBody>
      </p:sp>
    </p:spTree>
    <p:extLst>
      <p:ext uri="{BB962C8B-B14F-4D97-AF65-F5344CB8AC3E}">
        <p14:creationId xmlns:p14="http://schemas.microsoft.com/office/powerpoint/2010/main" val="27101368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34EC9-7BCF-49A6-8BE0-0068B9FF1CFE}"/>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DE685FCE-B8A9-445C-B02C-7C64D068358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5E17104-056C-43E9-BF8C-0E572CD8A335}"/>
              </a:ext>
            </a:extLst>
          </p:cNvPr>
          <p:cNvSpPr>
            <a:spLocks noGrp="1"/>
          </p:cNvSpPr>
          <p:nvPr>
            <p:ph type="dt" sz="half" idx="10"/>
          </p:nvPr>
        </p:nvSpPr>
        <p:spPr/>
        <p:txBody>
          <a:bodyPr/>
          <a:lstStyle/>
          <a:p>
            <a:fld id="{2DE9FBB8-AE21-48CC-B27F-B50C789B11D4}" type="datetime3">
              <a:rPr lang="en-AU" smtClean="0"/>
              <a:t>16 October, 2019</a:t>
            </a:fld>
            <a:endParaRPr lang="en-AU"/>
          </a:p>
        </p:txBody>
      </p:sp>
      <p:sp>
        <p:nvSpPr>
          <p:cNvPr id="5" name="Footer Placeholder 4">
            <a:extLst>
              <a:ext uri="{FF2B5EF4-FFF2-40B4-BE49-F238E27FC236}">
                <a16:creationId xmlns:a16="http://schemas.microsoft.com/office/drawing/2014/main" id="{E5D2D11B-4B62-453C-ADAB-B84934713FA0}"/>
              </a:ext>
            </a:extLst>
          </p:cNvPr>
          <p:cNvSpPr>
            <a:spLocks noGrp="1"/>
          </p:cNvSpPr>
          <p:nvPr>
            <p:ph type="ftr" sz="quarter" idx="11"/>
          </p:nvPr>
        </p:nvSpPr>
        <p:spPr/>
        <p:txBody>
          <a:bodyPr/>
          <a:lstStyle/>
          <a:p>
            <a:r>
              <a:rPr lang="en-AU"/>
              <a:t>© 2019 ResMed  - Company Confidential</a:t>
            </a:r>
          </a:p>
        </p:txBody>
      </p:sp>
      <p:sp>
        <p:nvSpPr>
          <p:cNvPr id="6" name="Slide Number Placeholder 5">
            <a:extLst>
              <a:ext uri="{FF2B5EF4-FFF2-40B4-BE49-F238E27FC236}">
                <a16:creationId xmlns:a16="http://schemas.microsoft.com/office/drawing/2014/main" id="{5CB95FB6-2197-4AF9-8781-681C6B633A1E}"/>
              </a:ext>
            </a:extLst>
          </p:cNvPr>
          <p:cNvSpPr>
            <a:spLocks noGrp="1"/>
          </p:cNvSpPr>
          <p:nvPr>
            <p:ph type="sldNum" sz="quarter" idx="12"/>
          </p:nvPr>
        </p:nvSpPr>
        <p:spPr/>
        <p:txBody>
          <a:bodyPr/>
          <a:lstStyle/>
          <a:p>
            <a:fld id="{80E41E97-28FD-45E5-9615-860BEB503A68}" type="slidenum">
              <a:rPr lang="en-AU" smtClean="0"/>
              <a:t>‹#›</a:t>
            </a:fld>
            <a:endParaRPr lang="en-AU"/>
          </a:p>
        </p:txBody>
      </p:sp>
    </p:spTree>
    <p:extLst>
      <p:ext uri="{BB962C8B-B14F-4D97-AF65-F5344CB8AC3E}">
        <p14:creationId xmlns:p14="http://schemas.microsoft.com/office/powerpoint/2010/main" val="17742499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34EC9-7BCF-49A6-8BE0-0068B9FF1CFE}"/>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DE685FCE-B8A9-445C-B02C-7C64D068358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5E17104-056C-43E9-BF8C-0E572CD8A335}"/>
              </a:ext>
            </a:extLst>
          </p:cNvPr>
          <p:cNvSpPr>
            <a:spLocks noGrp="1"/>
          </p:cNvSpPr>
          <p:nvPr>
            <p:ph type="dt" sz="half" idx="10"/>
          </p:nvPr>
        </p:nvSpPr>
        <p:spPr/>
        <p:txBody>
          <a:bodyPr/>
          <a:lstStyle/>
          <a:p>
            <a:fld id="{1FAF3295-BD26-48B6-8437-D9118D4BFA51}" type="datetime3">
              <a:rPr lang="en-AU" smtClean="0"/>
              <a:t>16 October, 2019</a:t>
            </a:fld>
            <a:endParaRPr lang="en-AU"/>
          </a:p>
        </p:txBody>
      </p:sp>
      <p:sp>
        <p:nvSpPr>
          <p:cNvPr id="5" name="Footer Placeholder 4">
            <a:extLst>
              <a:ext uri="{FF2B5EF4-FFF2-40B4-BE49-F238E27FC236}">
                <a16:creationId xmlns:a16="http://schemas.microsoft.com/office/drawing/2014/main" id="{E5D2D11B-4B62-453C-ADAB-B84934713FA0}"/>
              </a:ext>
            </a:extLst>
          </p:cNvPr>
          <p:cNvSpPr>
            <a:spLocks noGrp="1"/>
          </p:cNvSpPr>
          <p:nvPr>
            <p:ph type="ftr" sz="quarter" idx="11"/>
          </p:nvPr>
        </p:nvSpPr>
        <p:spPr/>
        <p:txBody>
          <a:bodyPr/>
          <a:lstStyle/>
          <a:p>
            <a:r>
              <a:rPr lang="en-AU"/>
              <a:t>© 2019 ResMed  - Company Confidential</a:t>
            </a:r>
          </a:p>
        </p:txBody>
      </p:sp>
      <p:sp>
        <p:nvSpPr>
          <p:cNvPr id="6" name="Slide Number Placeholder 5">
            <a:extLst>
              <a:ext uri="{FF2B5EF4-FFF2-40B4-BE49-F238E27FC236}">
                <a16:creationId xmlns:a16="http://schemas.microsoft.com/office/drawing/2014/main" id="{5CB95FB6-2197-4AF9-8781-681C6B633A1E}"/>
              </a:ext>
            </a:extLst>
          </p:cNvPr>
          <p:cNvSpPr>
            <a:spLocks noGrp="1"/>
          </p:cNvSpPr>
          <p:nvPr>
            <p:ph type="sldNum" sz="quarter" idx="12"/>
          </p:nvPr>
        </p:nvSpPr>
        <p:spPr/>
        <p:txBody>
          <a:bodyPr/>
          <a:lstStyle/>
          <a:p>
            <a:fld id="{80E41E97-28FD-45E5-9615-860BEB503A68}" type="slidenum">
              <a:rPr lang="en-AU" smtClean="0"/>
              <a:t>‹#›</a:t>
            </a:fld>
            <a:endParaRPr lang="en-AU"/>
          </a:p>
        </p:txBody>
      </p:sp>
    </p:spTree>
    <p:extLst>
      <p:ext uri="{BB962C8B-B14F-4D97-AF65-F5344CB8AC3E}">
        <p14:creationId xmlns:p14="http://schemas.microsoft.com/office/powerpoint/2010/main" val="27526569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34EC9-7BCF-49A6-8BE0-0068B9FF1CFE}"/>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DE685FCE-B8A9-445C-B02C-7C64D068358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5E17104-056C-43E9-BF8C-0E572CD8A335}"/>
              </a:ext>
            </a:extLst>
          </p:cNvPr>
          <p:cNvSpPr>
            <a:spLocks noGrp="1"/>
          </p:cNvSpPr>
          <p:nvPr>
            <p:ph type="dt" sz="half" idx="10"/>
          </p:nvPr>
        </p:nvSpPr>
        <p:spPr/>
        <p:txBody>
          <a:bodyPr/>
          <a:lstStyle/>
          <a:p>
            <a:fld id="{E02CE8AF-DCAA-47E4-91A6-BF5A31B0E6F7}" type="datetime3">
              <a:rPr lang="en-AU" smtClean="0"/>
              <a:t>16 October, 2019</a:t>
            </a:fld>
            <a:endParaRPr lang="en-AU"/>
          </a:p>
        </p:txBody>
      </p:sp>
      <p:sp>
        <p:nvSpPr>
          <p:cNvPr id="5" name="Footer Placeholder 4">
            <a:extLst>
              <a:ext uri="{FF2B5EF4-FFF2-40B4-BE49-F238E27FC236}">
                <a16:creationId xmlns:a16="http://schemas.microsoft.com/office/drawing/2014/main" id="{E5D2D11B-4B62-453C-ADAB-B84934713FA0}"/>
              </a:ext>
            </a:extLst>
          </p:cNvPr>
          <p:cNvSpPr>
            <a:spLocks noGrp="1"/>
          </p:cNvSpPr>
          <p:nvPr>
            <p:ph type="ftr" sz="quarter" idx="11"/>
          </p:nvPr>
        </p:nvSpPr>
        <p:spPr/>
        <p:txBody>
          <a:bodyPr/>
          <a:lstStyle/>
          <a:p>
            <a:r>
              <a:rPr lang="en-AU"/>
              <a:t>© 2019 ResMed  - Company Confidential</a:t>
            </a:r>
          </a:p>
        </p:txBody>
      </p:sp>
      <p:sp>
        <p:nvSpPr>
          <p:cNvPr id="6" name="Slide Number Placeholder 5">
            <a:extLst>
              <a:ext uri="{FF2B5EF4-FFF2-40B4-BE49-F238E27FC236}">
                <a16:creationId xmlns:a16="http://schemas.microsoft.com/office/drawing/2014/main" id="{5CB95FB6-2197-4AF9-8781-681C6B633A1E}"/>
              </a:ext>
            </a:extLst>
          </p:cNvPr>
          <p:cNvSpPr>
            <a:spLocks noGrp="1"/>
          </p:cNvSpPr>
          <p:nvPr>
            <p:ph type="sldNum" sz="quarter" idx="12"/>
          </p:nvPr>
        </p:nvSpPr>
        <p:spPr/>
        <p:txBody>
          <a:bodyPr/>
          <a:lstStyle/>
          <a:p>
            <a:fld id="{80E41E97-28FD-45E5-9615-860BEB503A68}" type="slidenum">
              <a:rPr lang="en-AU" smtClean="0"/>
              <a:t>‹#›</a:t>
            </a:fld>
            <a:endParaRPr lang="en-AU"/>
          </a:p>
        </p:txBody>
      </p:sp>
    </p:spTree>
    <p:extLst>
      <p:ext uri="{BB962C8B-B14F-4D97-AF65-F5344CB8AC3E}">
        <p14:creationId xmlns:p14="http://schemas.microsoft.com/office/powerpoint/2010/main" val="37634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C46D8-5246-4E7D-AEB6-CEEB588D1D39}"/>
              </a:ext>
            </a:extLst>
          </p:cNvPr>
          <p:cNvSpPr>
            <a:spLocks noGrp="1"/>
          </p:cNvSpPr>
          <p:nvPr>
            <p:ph type="ctrTitle"/>
          </p:nvPr>
        </p:nvSpPr>
        <p:spPr>
          <a:xfrm>
            <a:off x="669600" y="1749600"/>
            <a:ext cx="7520400" cy="2624400"/>
          </a:xfrm>
        </p:spPr>
        <p:txBody>
          <a:bodyPr anchor="t" anchorCtr="0"/>
          <a:lstStyle>
            <a:lvl1pPr algn="l">
              <a:lnSpc>
                <a:spcPct val="85000"/>
              </a:lnSpc>
              <a:defRPr sz="7000" b="1">
                <a:solidFill>
                  <a:schemeClr val="bg1"/>
                </a:solidFill>
              </a:defRPr>
            </a:lvl1pPr>
          </a:lstStyle>
          <a:p>
            <a:r>
              <a:rPr lang="en-US"/>
              <a:t>Click to edit Master title style</a:t>
            </a:r>
            <a:endParaRPr lang="en-AU" dirty="0"/>
          </a:p>
        </p:txBody>
      </p:sp>
      <p:sp>
        <p:nvSpPr>
          <p:cNvPr id="3" name="Subtitle 2">
            <a:extLst>
              <a:ext uri="{FF2B5EF4-FFF2-40B4-BE49-F238E27FC236}">
                <a16:creationId xmlns:a16="http://schemas.microsoft.com/office/drawing/2014/main" id="{E278AC0C-ABBB-4B52-A5A9-3E1010412CF8}"/>
              </a:ext>
            </a:extLst>
          </p:cNvPr>
          <p:cNvSpPr>
            <a:spLocks noGrp="1"/>
          </p:cNvSpPr>
          <p:nvPr>
            <p:ph type="subTitle" idx="1"/>
          </p:nvPr>
        </p:nvSpPr>
        <p:spPr>
          <a:xfrm>
            <a:off x="705600" y="4500000"/>
            <a:ext cx="7484400" cy="835200"/>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dirty="0"/>
          </a:p>
        </p:txBody>
      </p:sp>
      <p:sp>
        <p:nvSpPr>
          <p:cNvPr id="4" name="Date Placeholder 3">
            <a:extLst>
              <a:ext uri="{FF2B5EF4-FFF2-40B4-BE49-F238E27FC236}">
                <a16:creationId xmlns:a16="http://schemas.microsoft.com/office/drawing/2014/main" id="{987A8B8E-A092-4A1D-9224-1D0982B3B538}"/>
              </a:ext>
            </a:extLst>
          </p:cNvPr>
          <p:cNvSpPr>
            <a:spLocks noGrp="1"/>
          </p:cNvSpPr>
          <p:nvPr>
            <p:ph type="dt" sz="half" idx="10"/>
          </p:nvPr>
        </p:nvSpPr>
        <p:spPr/>
        <p:txBody>
          <a:bodyPr/>
          <a:lstStyle>
            <a:lvl1pPr>
              <a:defRPr>
                <a:solidFill>
                  <a:schemeClr val="accent2">
                    <a:lumMod val="60000"/>
                    <a:lumOff val="40000"/>
                  </a:schemeClr>
                </a:solidFill>
              </a:defRPr>
            </a:lvl1pPr>
          </a:lstStyle>
          <a:p>
            <a:fld id="{6FE999CA-E4E4-4DCE-9201-2CA72FBB69DC}" type="datetime3">
              <a:rPr lang="en-AU" smtClean="0"/>
              <a:t>16 October, 2019</a:t>
            </a:fld>
            <a:endParaRPr lang="en-AU"/>
          </a:p>
        </p:txBody>
      </p:sp>
      <p:sp>
        <p:nvSpPr>
          <p:cNvPr id="5" name="Footer Placeholder 4">
            <a:extLst>
              <a:ext uri="{FF2B5EF4-FFF2-40B4-BE49-F238E27FC236}">
                <a16:creationId xmlns:a16="http://schemas.microsoft.com/office/drawing/2014/main" id="{32F59C76-D4B8-480D-8993-9577242EA7B1}"/>
              </a:ext>
            </a:extLst>
          </p:cNvPr>
          <p:cNvSpPr>
            <a:spLocks noGrp="1"/>
          </p:cNvSpPr>
          <p:nvPr>
            <p:ph type="ftr" sz="quarter" idx="11"/>
          </p:nvPr>
        </p:nvSpPr>
        <p:spPr/>
        <p:txBody>
          <a:bodyPr/>
          <a:lstStyle>
            <a:lvl1pPr>
              <a:defRPr>
                <a:solidFill>
                  <a:schemeClr val="bg1"/>
                </a:solidFill>
              </a:defRPr>
            </a:lvl1pPr>
          </a:lstStyle>
          <a:p>
            <a:r>
              <a:rPr lang="en-AU"/>
              <a:t>© 2019 ResMed  - Company Confidential</a:t>
            </a:r>
          </a:p>
        </p:txBody>
      </p:sp>
      <p:sp>
        <p:nvSpPr>
          <p:cNvPr id="6" name="Slide Number Placeholder 5">
            <a:extLst>
              <a:ext uri="{FF2B5EF4-FFF2-40B4-BE49-F238E27FC236}">
                <a16:creationId xmlns:a16="http://schemas.microsoft.com/office/drawing/2014/main" id="{8EC89E0A-F927-4F49-AEBA-74DAB9967A2F}"/>
              </a:ext>
            </a:extLst>
          </p:cNvPr>
          <p:cNvSpPr>
            <a:spLocks noGrp="1"/>
          </p:cNvSpPr>
          <p:nvPr>
            <p:ph type="sldNum" sz="quarter" idx="12"/>
          </p:nvPr>
        </p:nvSpPr>
        <p:spPr/>
        <p:txBody>
          <a:bodyPr/>
          <a:lstStyle>
            <a:lvl1pPr>
              <a:defRPr>
                <a:solidFill>
                  <a:schemeClr val="accent2">
                    <a:lumMod val="60000"/>
                    <a:lumOff val="40000"/>
                  </a:schemeClr>
                </a:solidFill>
              </a:defRPr>
            </a:lvl1pPr>
          </a:lstStyle>
          <a:p>
            <a:fld id="{80E41E97-28FD-45E5-9615-860BEB503A68}" type="slidenum">
              <a:rPr lang="en-AU" smtClean="0"/>
              <a:pPr/>
              <a:t>‹#›</a:t>
            </a:fld>
            <a:endParaRPr lang="en-AU"/>
          </a:p>
        </p:txBody>
      </p:sp>
      <p:sp>
        <p:nvSpPr>
          <p:cNvPr id="7" name="TextBox 6">
            <a:extLst>
              <a:ext uri="{FF2B5EF4-FFF2-40B4-BE49-F238E27FC236}">
                <a16:creationId xmlns:a16="http://schemas.microsoft.com/office/drawing/2014/main" id="{CC0FCF0C-4153-4509-9CF9-A9902FF4FA70}"/>
              </a:ext>
            </a:extLst>
          </p:cNvPr>
          <p:cNvSpPr txBox="1"/>
          <p:nvPr userDrawn="1"/>
        </p:nvSpPr>
        <p:spPr>
          <a:xfrm>
            <a:off x="590550" y="635714"/>
            <a:ext cx="4591050" cy="1169551"/>
          </a:xfrm>
          <a:prstGeom prst="rect">
            <a:avLst/>
          </a:prstGeom>
          <a:noFill/>
        </p:spPr>
        <p:txBody>
          <a:bodyPr wrap="square" rtlCol="0">
            <a:spAutoFit/>
          </a:bodyPr>
          <a:lstStyle/>
          <a:p>
            <a:r>
              <a:rPr lang="en-AU" sz="7000" b="1" kern="1200" spc="-200" baseline="0" dirty="0">
                <a:solidFill>
                  <a:schemeClr val="accent2"/>
                </a:solidFill>
                <a:latin typeface="+mn-lt"/>
                <a:ea typeface="+mj-ea"/>
                <a:cs typeface="+mj-cs"/>
              </a:rPr>
              <a:t>Awaken</a:t>
            </a:r>
          </a:p>
        </p:txBody>
      </p:sp>
    </p:spTree>
    <p:extLst>
      <p:ext uri="{BB962C8B-B14F-4D97-AF65-F5344CB8AC3E}">
        <p14:creationId xmlns:p14="http://schemas.microsoft.com/office/powerpoint/2010/main" val="35521152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5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34EC9-7BCF-49A6-8BE0-0068B9FF1CFE}"/>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DE685FCE-B8A9-445C-B02C-7C64D068358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5E17104-056C-43E9-BF8C-0E572CD8A335}"/>
              </a:ext>
            </a:extLst>
          </p:cNvPr>
          <p:cNvSpPr>
            <a:spLocks noGrp="1"/>
          </p:cNvSpPr>
          <p:nvPr>
            <p:ph type="dt" sz="half" idx="10"/>
          </p:nvPr>
        </p:nvSpPr>
        <p:spPr/>
        <p:txBody>
          <a:bodyPr/>
          <a:lstStyle/>
          <a:p>
            <a:fld id="{101899AB-8E3E-4C89-9520-F5310B5B1D67}" type="datetime3">
              <a:rPr lang="en-AU" smtClean="0"/>
              <a:t>16 October, 2019</a:t>
            </a:fld>
            <a:endParaRPr lang="en-AU"/>
          </a:p>
        </p:txBody>
      </p:sp>
      <p:sp>
        <p:nvSpPr>
          <p:cNvPr id="5" name="Footer Placeholder 4">
            <a:extLst>
              <a:ext uri="{FF2B5EF4-FFF2-40B4-BE49-F238E27FC236}">
                <a16:creationId xmlns:a16="http://schemas.microsoft.com/office/drawing/2014/main" id="{E5D2D11B-4B62-453C-ADAB-B84934713FA0}"/>
              </a:ext>
            </a:extLst>
          </p:cNvPr>
          <p:cNvSpPr>
            <a:spLocks noGrp="1"/>
          </p:cNvSpPr>
          <p:nvPr>
            <p:ph type="ftr" sz="quarter" idx="11"/>
          </p:nvPr>
        </p:nvSpPr>
        <p:spPr/>
        <p:txBody>
          <a:bodyPr/>
          <a:lstStyle/>
          <a:p>
            <a:r>
              <a:rPr lang="en-AU"/>
              <a:t>© 2019 ResMed  - Company Confidential</a:t>
            </a:r>
          </a:p>
        </p:txBody>
      </p:sp>
      <p:sp>
        <p:nvSpPr>
          <p:cNvPr id="6" name="Slide Number Placeholder 5">
            <a:extLst>
              <a:ext uri="{FF2B5EF4-FFF2-40B4-BE49-F238E27FC236}">
                <a16:creationId xmlns:a16="http://schemas.microsoft.com/office/drawing/2014/main" id="{5CB95FB6-2197-4AF9-8781-681C6B633A1E}"/>
              </a:ext>
            </a:extLst>
          </p:cNvPr>
          <p:cNvSpPr>
            <a:spLocks noGrp="1"/>
          </p:cNvSpPr>
          <p:nvPr>
            <p:ph type="sldNum" sz="quarter" idx="12"/>
          </p:nvPr>
        </p:nvSpPr>
        <p:spPr/>
        <p:txBody>
          <a:bodyPr/>
          <a:lstStyle/>
          <a:p>
            <a:fld id="{80E41E97-28FD-45E5-9615-860BEB503A68}" type="slidenum">
              <a:rPr lang="en-AU" smtClean="0"/>
              <a:t>‹#›</a:t>
            </a:fld>
            <a:endParaRPr lang="en-AU"/>
          </a:p>
        </p:txBody>
      </p:sp>
    </p:spTree>
    <p:extLst>
      <p:ext uri="{BB962C8B-B14F-4D97-AF65-F5344CB8AC3E}">
        <p14:creationId xmlns:p14="http://schemas.microsoft.com/office/powerpoint/2010/main" val="36080144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6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34EC9-7BCF-49A6-8BE0-0068B9FF1CFE}"/>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DE685FCE-B8A9-445C-B02C-7C64D068358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5E17104-056C-43E9-BF8C-0E572CD8A335}"/>
              </a:ext>
            </a:extLst>
          </p:cNvPr>
          <p:cNvSpPr>
            <a:spLocks noGrp="1"/>
          </p:cNvSpPr>
          <p:nvPr>
            <p:ph type="dt" sz="half" idx="10"/>
          </p:nvPr>
        </p:nvSpPr>
        <p:spPr/>
        <p:txBody>
          <a:bodyPr/>
          <a:lstStyle/>
          <a:p>
            <a:fld id="{3BD307BA-3D93-48CE-8A2F-065F2C7A388D}" type="datetime3">
              <a:rPr lang="en-AU" smtClean="0"/>
              <a:t>16 October, 2019</a:t>
            </a:fld>
            <a:endParaRPr lang="en-AU"/>
          </a:p>
        </p:txBody>
      </p:sp>
      <p:sp>
        <p:nvSpPr>
          <p:cNvPr id="5" name="Footer Placeholder 4">
            <a:extLst>
              <a:ext uri="{FF2B5EF4-FFF2-40B4-BE49-F238E27FC236}">
                <a16:creationId xmlns:a16="http://schemas.microsoft.com/office/drawing/2014/main" id="{E5D2D11B-4B62-453C-ADAB-B84934713FA0}"/>
              </a:ext>
            </a:extLst>
          </p:cNvPr>
          <p:cNvSpPr>
            <a:spLocks noGrp="1"/>
          </p:cNvSpPr>
          <p:nvPr>
            <p:ph type="ftr" sz="quarter" idx="11"/>
          </p:nvPr>
        </p:nvSpPr>
        <p:spPr/>
        <p:txBody>
          <a:bodyPr/>
          <a:lstStyle/>
          <a:p>
            <a:r>
              <a:rPr lang="en-AU"/>
              <a:t>© 2019 ResMed  - Company Confidential</a:t>
            </a:r>
          </a:p>
        </p:txBody>
      </p:sp>
      <p:sp>
        <p:nvSpPr>
          <p:cNvPr id="6" name="Slide Number Placeholder 5">
            <a:extLst>
              <a:ext uri="{FF2B5EF4-FFF2-40B4-BE49-F238E27FC236}">
                <a16:creationId xmlns:a16="http://schemas.microsoft.com/office/drawing/2014/main" id="{5CB95FB6-2197-4AF9-8781-681C6B633A1E}"/>
              </a:ext>
            </a:extLst>
          </p:cNvPr>
          <p:cNvSpPr>
            <a:spLocks noGrp="1"/>
          </p:cNvSpPr>
          <p:nvPr>
            <p:ph type="sldNum" sz="quarter" idx="12"/>
          </p:nvPr>
        </p:nvSpPr>
        <p:spPr/>
        <p:txBody>
          <a:bodyPr/>
          <a:lstStyle/>
          <a:p>
            <a:fld id="{80E41E97-28FD-45E5-9615-860BEB503A68}" type="slidenum">
              <a:rPr lang="en-AU" smtClean="0"/>
              <a:t>‹#›</a:t>
            </a:fld>
            <a:endParaRPr lang="en-AU"/>
          </a:p>
        </p:txBody>
      </p:sp>
    </p:spTree>
    <p:extLst>
      <p:ext uri="{BB962C8B-B14F-4D97-AF65-F5344CB8AC3E}">
        <p14:creationId xmlns:p14="http://schemas.microsoft.com/office/powerpoint/2010/main" val="37904505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7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34EC9-7BCF-49A6-8BE0-0068B9FF1CFE}"/>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DE685FCE-B8A9-445C-B02C-7C64D068358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5E17104-056C-43E9-BF8C-0E572CD8A335}"/>
              </a:ext>
            </a:extLst>
          </p:cNvPr>
          <p:cNvSpPr>
            <a:spLocks noGrp="1"/>
          </p:cNvSpPr>
          <p:nvPr>
            <p:ph type="dt" sz="half" idx="10"/>
          </p:nvPr>
        </p:nvSpPr>
        <p:spPr/>
        <p:txBody>
          <a:bodyPr/>
          <a:lstStyle/>
          <a:p>
            <a:fld id="{AFD10DFD-1E71-4D75-BF79-5CCD3016D644}" type="datetime3">
              <a:rPr lang="en-AU" smtClean="0"/>
              <a:t>16 October, 2019</a:t>
            </a:fld>
            <a:endParaRPr lang="en-AU"/>
          </a:p>
        </p:txBody>
      </p:sp>
      <p:sp>
        <p:nvSpPr>
          <p:cNvPr id="5" name="Footer Placeholder 4">
            <a:extLst>
              <a:ext uri="{FF2B5EF4-FFF2-40B4-BE49-F238E27FC236}">
                <a16:creationId xmlns:a16="http://schemas.microsoft.com/office/drawing/2014/main" id="{E5D2D11B-4B62-453C-ADAB-B84934713FA0}"/>
              </a:ext>
            </a:extLst>
          </p:cNvPr>
          <p:cNvSpPr>
            <a:spLocks noGrp="1"/>
          </p:cNvSpPr>
          <p:nvPr>
            <p:ph type="ftr" sz="quarter" idx="11"/>
          </p:nvPr>
        </p:nvSpPr>
        <p:spPr/>
        <p:txBody>
          <a:bodyPr/>
          <a:lstStyle/>
          <a:p>
            <a:r>
              <a:rPr lang="en-AU"/>
              <a:t>© 2019 ResMed  - Company Confidential</a:t>
            </a:r>
          </a:p>
        </p:txBody>
      </p:sp>
      <p:sp>
        <p:nvSpPr>
          <p:cNvPr id="6" name="Slide Number Placeholder 5">
            <a:extLst>
              <a:ext uri="{FF2B5EF4-FFF2-40B4-BE49-F238E27FC236}">
                <a16:creationId xmlns:a16="http://schemas.microsoft.com/office/drawing/2014/main" id="{5CB95FB6-2197-4AF9-8781-681C6B633A1E}"/>
              </a:ext>
            </a:extLst>
          </p:cNvPr>
          <p:cNvSpPr>
            <a:spLocks noGrp="1"/>
          </p:cNvSpPr>
          <p:nvPr>
            <p:ph type="sldNum" sz="quarter" idx="12"/>
          </p:nvPr>
        </p:nvSpPr>
        <p:spPr/>
        <p:txBody>
          <a:bodyPr/>
          <a:lstStyle/>
          <a:p>
            <a:fld id="{80E41E97-28FD-45E5-9615-860BEB503A68}" type="slidenum">
              <a:rPr lang="en-AU" smtClean="0"/>
              <a:t>‹#›</a:t>
            </a:fld>
            <a:endParaRPr lang="en-AU"/>
          </a:p>
        </p:txBody>
      </p:sp>
    </p:spTree>
    <p:extLst>
      <p:ext uri="{BB962C8B-B14F-4D97-AF65-F5344CB8AC3E}">
        <p14:creationId xmlns:p14="http://schemas.microsoft.com/office/powerpoint/2010/main" val="11228261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34EC9-7BCF-49A6-8BE0-0068B9FF1CFE}"/>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DE685FCE-B8A9-445C-B02C-7C64D068358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5E17104-056C-43E9-BF8C-0E572CD8A335}"/>
              </a:ext>
            </a:extLst>
          </p:cNvPr>
          <p:cNvSpPr>
            <a:spLocks noGrp="1"/>
          </p:cNvSpPr>
          <p:nvPr>
            <p:ph type="dt" sz="half" idx="10"/>
          </p:nvPr>
        </p:nvSpPr>
        <p:spPr/>
        <p:txBody>
          <a:bodyPr/>
          <a:lstStyle/>
          <a:p>
            <a:fld id="{36851648-7BC5-48CB-AA9E-0D70D6B9E77B}" type="datetime3">
              <a:rPr lang="en-AU" smtClean="0"/>
              <a:t>16 October, 2019</a:t>
            </a:fld>
            <a:endParaRPr lang="en-AU"/>
          </a:p>
        </p:txBody>
      </p:sp>
      <p:sp>
        <p:nvSpPr>
          <p:cNvPr id="5" name="Footer Placeholder 4">
            <a:extLst>
              <a:ext uri="{FF2B5EF4-FFF2-40B4-BE49-F238E27FC236}">
                <a16:creationId xmlns:a16="http://schemas.microsoft.com/office/drawing/2014/main" id="{E5D2D11B-4B62-453C-ADAB-B84934713FA0}"/>
              </a:ext>
            </a:extLst>
          </p:cNvPr>
          <p:cNvSpPr>
            <a:spLocks noGrp="1"/>
          </p:cNvSpPr>
          <p:nvPr>
            <p:ph type="ftr" sz="quarter" idx="11"/>
          </p:nvPr>
        </p:nvSpPr>
        <p:spPr/>
        <p:txBody>
          <a:bodyPr/>
          <a:lstStyle/>
          <a:p>
            <a:r>
              <a:rPr lang="en-AU"/>
              <a:t>© 2019 ResMed  - Company Confidential</a:t>
            </a:r>
          </a:p>
        </p:txBody>
      </p:sp>
      <p:sp>
        <p:nvSpPr>
          <p:cNvPr id="6" name="Slide Number Placeholder 5">
            <a:extLst>
              <a:ext uri="{FF2B5EF4-FFF2-40B4-BE49-F238E27FC236}">
                <a16:creationId xmlns:a16="http://schemas.microsoft.com/office/drawing/2014/main" id="{5CB95FB6-2197-4AF9-8781-681C6B633A1E}"/>
              </a:ext>
            </a:extLst>
          </p:cNvPr>
          <p:cNvSpPr>
            <a:spLocks noGrp="1"/>
          </p:cNvSpPr>
          <p:nvPr>
            <p:ph type="sldNum" sz="quarter" idx="12"/>
          </p:nvPr>
        </p:nvSpPr>
        <p:spPr/>
        <p:txBody>
          <a:bodyPr/>
          <a:lstStyle/>
          <a:p>
            <a:fld id="{80E41E97-28FD-45E5-9615-860BEB503A68}" type="slidenum">
              <a:rPr lang="en-AU" smtClean="0"/>
              <a:t>‹#›</a:t>
            </a:fld>
            <a:endParaRPr lang="en-AU"/>
          </a:p>
        </p:txBody>
      </p:sp>
    </p:spTree>
    <p:extLst>
      <p:ext uri="{BB962C8B-B14F-4D97-AF65-F5344CB8AC3E}">
        <p14:creationId xmlns:p14="http://schemas.microsoft.com/office/powerpoint/2010/main" val="23968154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C8DB0B-233C-445E-8D5B-5A4EC8D934D7}"/>
              </a:ext>
            </a:extLst>
          </p:cNvPr>
          <p:cNvSpPr>
            <a:spLocks noGrp="1"/>
          </p:cNvSpPr>
          <p:nvPr>
            <p:ph type="dt" sz="half" idx="10"/>
          </p:nvPr>
        </p:nvSpPr>
        <p:spPr/>
        <p:txBody>
          <a:bodyPr/>
          <a:lstStyle/>
          <a:p>
            <a:fld id="{8E5437CC-D59E-405E-A26E-1670B8B51525}" type="datetime3">
              <a:rPr lang="en-AU" smtClean="0"/>
              <a:t>16 October, 2019</a:t>
            </a:fld>
            <a:endParaRPr lang="en-AU"/>
          </a:p>
        </p:txBody>
      </p:sp>
      <p:sp>
        <p:nvSpPr>
          <p:cNvPr id="3" name="Footer Placeholder 2">
            <a:extLst>
              <a:ext uri="{FF2B5EF4-FFF2-40B4-BE49-F238E27FC236}">
                <a16:creationId xmlns:a16="http://schemas.microsoft.com/office/drawing/2014/main" id="{B0C23931-9B1A-4776-9E1E-4B53F2642752}"/>
              </a:ext>
            </a:extLst>
          </p:cNvPr>
          <p:cNvSpPr>
            <a:spLocks noGrp="1"/>
          </p:cNvSpPr>
          <p:nvPr>
            <p:ph type="ftr" sz="quarter" idx="11"/>
          </p:nvPr>
        </p:nvSpPr>
        <p:spPr/>
        <p:txBody>
          <a:bodyPr/>
          <a:lstStyle/>
          <a:p>
            <a:r>
              <a:rPr lang="en-AU"/>
              <a:t>© 2019 ResMed  - Company Confidential</a:t>
            </a:r>
          </a:p>
        </p:txBody>
      </p:sp>
      <p:sp>
        <p:nvSpPr>
          <p:cNvPr id="4" name="Slide Number Placeholder 3">
            <a:extLst>
              <a:ext uri="{FF2B5EF4-FFF2-40B4-BE49-F238E27FC236}">
                <a16:creationId xmlns:a16="http://schemas.microsoft.com/office/drawing/2014/main" id="{CF488295-8AEA-47B3-B675-CCB8019736BF}"/>
              </a:ext>
            </a:extLst>
          </p:cNvPr>
          <p:cNvSpPr>
            <a:spLocks noGrp="1"/>
          </p:cNvSpPr>
          <p:nvPr>
            <p:ph type="sldNum" sz="quarter" idx="12"/>
          </p:nvPr>
        </p:nvSpPr>
        <p:spPr/>
        <p:txBody>
          <a:bodyPr/>
          <a:lstStyle/>
          <a:p>
            <a:fld id="{80E41E97-28FD-45E5-9615-860BEB503A68}" type="slidenum">
              <a:rPr lang="en-AU" smtClean="0"/>
              <a:t>‹#›</a:t>
            </a:fld>
            <a:endParaRPr lang="en-AU"/>
          </a:p>
        </p:txBody>
      </p:sp>
    </p:spTree>
    <p:extLst>
      <p:ext uri="{BB962C8B-B14F-4D97-AF65-F5344CB8AC3E}">
        <p14:creationId xmlns:p14="http://schemas.microsoft.com/office/powerpoint/2010/main" val="3236292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_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C46D8-5246-4E7D-AEB6-CEEB588D1D39}"/>
              </a:ext>
            </a:extLst>
          </p:cNvPr>
          <p:cNvSpPr>
            <a:spLocks noGrp="1"/>
          </p:cNvSpPr>
          <p:nvPr>
            <p:ph type="ctrTitle"/>
          </p:nvPr>
        </p:nvSpPr>
        <p:spPr>
          <a:xfrm>
            <a:off x="669600" y="1749600"/>
            <a:ext cx="7520400" cy="2624400"/>
          </a:xfrm>
        </p:spPr>
        <p:txBody>
          <a:bodyPr anchor="t" anchorCtr="0"/>
          <a:lstStyle>
            <a:lvl1pPr algn="l">
              <a:lnSpc>
                <a:spcPct val="85000"/>
              </a:lnSpc>
              <a:defRPr sz="7000" b="1">
                <a:solidFill>
                  <a:schemeClr val="bg1"/>
                </a:solidFill>
              </a:defRPr>
            </a:lvl1pPr>
          </a:lstStyle>
          <a:p>
            <a:r>
              <a:rPr lang="en-US" dirty="0"/>
              <a:t>Click to edit Master title style</a:t>
            </a:r>
            <a:endParaRPr lang="en-AU" dirty="0"/>
          </a:p>
        </p:txBody>
      </p:sp>
      <p:sp>
        <p:nvSpPr>
          <p:cNvPr id="3" name="Subtitle 2">
            <a:extLst>
              <a:ext uri="{FF2B5EF4-FFF2-40B4-BE49-F238E27FC236}">
                <a16:creationId xmlns:a16="http://schemas.microsoft.com/office/drawing/2014/main" id="{E278AC0C-ABBB-4B52-A5A9-3E1010412CF8}"/>
              </a:ext>
            </a:extLst>
          </p:cNvPr>
          <p:cNvSpPr>
            <a:spLocks noGrp="1"/>
          </p:cNvSpPr>
          <p:nvPr>
            <p:ph type="subTitle" idx="1"/>
          </p:nvPr>
        </p:nvSpPr>
        <p:spPr>
          <a:xfrm>
            <a:off x="705600" y="4500000"/>
            <a:ext cx="7484400" cy="835200"/>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dirty="0"/>
          </a:p>
        </p:txBody>
      </p:sp>
      <p:sp>
        <p:nvSpPr>
          <p:cNvPr id="4" name="Date Placeholder 3">
            <a:extLst>
              <a:ext uri="{FF2B5EF4-FFF2-40B4-BE49-F238E27FC236}">
                <a16:creationId xmlns:a16="http://schemas.microsoft.com/office/drawing/2014/main" id="{987A8B8E-A092-4A1D-9224-1D0982B3B538}"/>
              </a:ext>
            </a:extLst>
          </p:cNvPr>
          <p:cNvSpPr>
            <a:spLocks noGrp="1"/>
          </p:cNvSpPr>
          <p:nvPr>
            <p:ph type="dt" sz="half" idx="10"/>
          </p:nvPr>
        </p:nvSpPr>
        <p:spPr/>
        <p:txBody>
          <a:bodyPr/>
          <a:lstStyle>
            <a:lvl1pPr>
              <a:defRPr>
                <a:solidFill>
                  <a:schemeClr val="accent3">
                    <a:lumMod val="60000"/>
                    <a:lumOff val="40000"/>
                  </a:schemeClr>
                </a:solidFill>
              </a:defRPr>
            </a:lvl1pPr>
          </a:lstStyle>
          <a:p>
            <a:fld id="{5E23F6F4-C017-46D9-8C18-0F69939742F6}" type="datetime3">
              <a:rPr lang="en-AU" smtClean="0"/>
              <a:t>16 October, 2019</a:t>
            </a:fld>
            <a:endParaRPr lang="en-AU"/>
          </a:p>
        </p:txBody>
      </p:sp>
      <p:sp>
        <p:nvSpPr>
          <p:cNvPr id="5" name="Footer Placeholder 4">
            <a:extLst>
              <a:ext uri="{FF2B5EF4-FFF2-40B4-BE49-F238E27FC236}">
                <a16:creationId xmlns:a16="http://schemas.microsoft.com/office/drawing/2014/main" id="{32F59C76-D4B8-480D-8993-9577242EA7B1}"/>
              </a:ext>
            </a:extLst>
          </p:cNvPr>
          <p:cNvSpPr>
            <a:spLocks noGrp="1"/>
          </p:cNvSpPr>
          <p:nvPr>
            <p:ph type="ftr" sz="quarter" idx="11"/>
          </p:nvPr>
        </p:nvSpPr>
        <p:spPr/>
        <p:txBody>
          <a:bodyPr/>
          <a:lstStyle>
            <a:lvl1pPr>
              <a:defRPr>
                <a:solidFill>
                  <a:schemeClr val="bg1"/>
                </a:solidFill>
              </a:defRPr>
            </a:lvl1pPr>
          </a:lstStyle>
          <a:p>
            <a:r>
              <a:rPr lang="en-AU"/>
              <a:t>© 2019 ResMed  - Company Confidential</a:t>
            </a:r>
          </a:p>
        </p:txBody>
      </p:sp>
      <p:sp>
        <p:nvSpPr>
          <p:cNvPr id="6" name="Slide Number Placeholder 5">
            <a:extLst>
              <a:ext uri="{FF2B5EF4-FFF2-40B4-BE49-F238E27FC236}">
                <a16:creationId xmlns:a16="http://schemas.microsoft.com/office/drawing/2014/main" id="{8EC89E0A-F927-4F49-AEBA-74DAB9967A2F}"/>
              </a:ext>
            </a:extLst>
          </p:cNvPr>
          <p:cNvSpPr>
            <a:spLocks noGrp="1"/>
          </p:cNvSpPr>
          <p:nvPr>
            <p:ph type="sldNum" sz="quarter" idx="12"/>
          </p:nvPr>
        </p:nvSpPr>
        <p:spPr/>
        <p:txBody>
          <a:bodyPr/>
          <a:lstStyle>
            <a:lvl1pPr>
              <a:defRPr>
                <a:solidFill>
                  <a:schemeClr val="accent3">
                    <a:lumMod val="60000"/>
                    <a:lumOff val="40000"/>
                  </a:schemeClr>
                </a:solidFill>
              </a:defRPr>
            </a:lvl1pPr>
          </a:lstStyle>
          <a:p>
            <a:fld id="{80E41E97-28FD-45E5-9615-860BEB503A68}" type="slidenum">
              <a:rPr lang="en-AU" smtClean="0"/>
              <a:pPr/>
              <a:t>‹#›</a:t>
            </a:fld>
            <a:endParaRPr lang="en-AU"/>
          </a:p>
        </p:txBody>
      </p:sp>
      <p:sp>
        <p:nvSpPr>
          <p:cNvPr id="7" name="TextBox 6">
            <a:extLst>
              <a:ext uri="{FF2B5EF4-FFF2-40B4-BE49-F238E27FC236}">
                <a16:creationId xmlns:a16="http://schemas.microsoft.com/office/drawing/2014/main" id="{CC0FCF0C-4153-4509-9CF9-A9902FF4FA70}"/>
              </a:ext>
            </a:extLst>
          </p:cNvPr>
          <p:cNvSpPr txBox="1"/>
          <p:nvPr userDrawn="1"/>
        </p:nvSpPr>
        <p:spPr>
          <a:xfrm>
            <a:off x="590550" y="635714"/>
            <a:ext cx="4591050" cy="1169551"/>
          </a:xfrm>
          <a:prstGeom prst="rect">
            <a:avLst/>
          </a:prstGeom>
          <a:noFill/>
        </p:spPr>
        <p:txBody>
          <a:bodyPr wrap="square" rtlCol="0">
            <a:spAutoFit/>
          </a:bodyPr>
          <a:lstStyle/>
          <a:p>
            <a:r>
              <a:rPr lang="en-AU" sz="7000" b="1" kern="1200" spc="-200" baseline="0" dirty="0">
                <a:solidFill>
                  <a:schemeClr val="accent3"/>
                </a:solidFill>
                <a:latin typeface="+mn-lt"/>
                <a:ea typeface="+mj-ea"/>
                <a:cs typeface="+mj-cs"/>
              </a:rPr>
              <a:t>Awaken</a:t>
            </a:r>
          </a:p>
        </p:txBody>
      </p:sp>
    </p:spTree>
    <p:extLst>
      <p:ext uri="{BB962C8B-B14F-4D97-AF65-F5344CB8AC3E}">
        <p14:creationId xmlns:p14="http://schemas.microsoft.com/office/powerpoint/2010/main" val="2831523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_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C46D8-5246-4E7D-AEB6-CEEB588D1D39}"/>
              </a:ext>
            </a:extLst>
          </p:cNvPr>
          <p:cNvSpPr>
            <a:spLocks noGrp="1"/>
          </p:cNvSpPr>
          <p:nvPr>
            <p:ph type="ctrTitle"/>
          </p:nvPr>
        </p:nvSpPr>
        <p:spPr>
          <a:xfrm>
            <a:off x="669600" y="1749600"/>
            <a:ext cx="7520400" cy="2624400"/>
          </a:xfrm>
        </p:spPr>
        <p:txBody>
          <a:bodyPr anchor="t" anchorCtr="0"/>
          <a:lstStyle>
            <a:lvl1pPr algn="l">
              <a:lnSpc>
                <a:spcPct val="85000"/>
              </a:lnSpc>
              <a:defRPr sz="7000" b="1">
                <a:solidFill>
                  <a:schemeClr val="bg1"/>
                </a:solidFill>
              </a:defRPr>
            </a:lvl1pPr>
          </a:lstStyle>
          <a:p>
            <a:r>
              <a:rPr lang="en-US"/>
              <a:t>Click to edit Master title style</a:t>
            </a:r>
            <a:endParaRPr lang="en-AU" dirty="0"/>
          </a:p>
        </p:txBody>
      </p:sp>
      <p:sp>
        <p:nvSpPr>
          <p:cNvPr id="3" name="Subtitle 2">
            <a:extLst>
              <a:ext uri="{FF2B5EF4-FFF2-40B4-BE49-F238E27FC236}">
                <a16:creationId xmlns:a16="http://schemas.microsoft.com/office/drawing/2014/main" id="{E278AC0C-ABBB-4B52-A5A9-3E1010412CF8}"/>
              </a:ext>
            </a:extLst>
          </p:cNvPr>
          <p:cNvSpPr>
            <a:spLocks noGrp="1"/>
          </p:cNvSpPr>
          <p:nvPr>
            <p:ph type="subTitle" idx="1"/>
          </p:nvPr>
        </p:nvSpPr>
        <p:spPr>
          <a:xfrm>
            <a:off x="705600" y="4500000"/>
            <a:ext cx="7484400" cy="835200"/>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dirty="0"/>
          </a:p>
        </p:txBody>
      </p:sp>
      <p:sp>
        <p:nvSpPr>
          <p:cNvPr id="4" name="Date Placeholder 3">
            <a:extLst>
              <a:ext uri="{FF2B5EF4-FFF2-40B4-BE49-F238E27FC236}">
                <a16:creationId xmlns:a16="http://schemas.microsoft.com/office/drawing/2014/main" id="{987A8B8E-A092-4A1D-9224-1D0982B3B538}"/>
              </a:ext>
            </a:extLst>
          </p:cNvPr>
          <p:cNvSpPr>
            <a:spLocks noGrp="1"/>
          </p:cNvSpPr>
          <p:nvPr>
            <p:ph type="dt" sz="half" idx="10"/>
          </p:nvPr>
        </p:nvSpPr>
        <p:spPr/>
        <p:txBody>
          <a:bodyPr/>
          <a:lstStyle>
            <a:lvl1pPr>
              <a:defRPr>
                <a:solidFill>
                  <a:schemeClr val="accent4">
                    <a:lumMod val="60000"/>
                    <a:lumOff val="40000"/>
                  </a:schemeClr>
                </a:solidFill>
              </a:defRPr>
            </a:lvl1pPr>
          </a:lstStyle>
          <a:p>
            <a:fld id="{0AE46418-0442-41A7-85E9-73CB7EAB9284}" type="datetime3">
              <a:rPr lang="en-AU" smtClean="0"/>
              <a:t>16 October, 2019</a:t>
            </a:fld>
            <a:endParaRPr lang="en-AU"/>
          </a:p>
        </p:txBody>
      </p:sp>
      <p:sp>
        <p:nvSpPr>
          <p:cNvPr id="5" name="Footer Placeholder 4">
            <a:extLst>
              <a:ext uri="{FF2B5EF4-FFF2-40B4-BE49-F238E27FC236}">
                <a16:creationId xmlns:a16="http://schemas.microsoft.com/office/drawing/2014/main" id="{32F59C76-D4B8-480D-8993-9577242EA7B1}"/>
              </a:ext>
            </a:extLst>
          </p:cNvPr>
          <p:cNvSpPr>
            <a:spLocks noGrp="1"/>
          </p:cNvSpPr>
          <p:nvPr>
            <p:ph type="ftr" sz="quarter" idx="11"/>
          </p:nvPr>
        </p:nvSpPr>
        <p:spPr/>
        <p:txBody>
          <a:bodyPr/>
          <a:lstStyle>
            <a:lvl1pPr>
              <a:defRPr>
                <a:solidFill>
                  <a:schemeClr val="bg1"/>
                </a:solidFill>
              </a:defRPr>
            </a:lvl1pPr>
          </a:lstStyle>
          <a:p>
            <a:r>
              <a:rPr lang="en-AU"/>
              <a:t>© 2019 ResMed  - Company Confidential</a:t>
            </a:r>
          </a:p>
        </p:txBody>
      </p:sp>
      <p:sp>
        <p:nvSpPr>
          <p:cNvPr id="6" name="Slide Number Placeholder 5">
            <a:extLst>
              <a:ext uri="{FF2B5EF4-FFF2-40B4-BE49-F238E27FC236}">
                <a16:creationId xmlns:a16="http://schemas.microsoft.com/office/drawing/2014/main" id="{8EC89E0A-F927-4F49-AEBA-74DAB9967A2F}"/>
              </a:ext>
            </a:extLst>
          </p:cNvPr>
          <p:cNvSpPr>
            <a:spLocks noGrp="1"/>
          </p:cNvSpPr>
          <p:nvPr>
            <p:ph type="sldNum" sz="quarter" idx="12"/>
          </p:nvPr>
        </p:nvSpPr>
        <p:spPr/>
        <p:txBody>
          <a:bodyPr/>
          <a:lstStyle>
            <a:lvl1pPr>
              <a:defRPr>
                <a:solidFill>
                  <a:schemeClr val="accent4">
                    <a:lumMod val="60000"/>
                    <a:lumOff val="40000"/>
                  </a:schemeClr>
                </a:solidFill>
              </a:defRPr>
            </a:lvl1pPr>
          </a:lstStyle>
          <a:p>
            <a:fld id="{80E41E97-28FD-45E5-9615-860BEB503A68}" type="slidenum">
              <a:rPr lang="en-AU" smtClean="0"/>
              <a:pPr/>
              <a:t>‹#›</a:t>
            </a:fld>
            <a:endParaRPr lang="en-AU"/>
          </a:p>
        </p:txBody>
      </p:sp>
      <p:sp>
        <p:nvSpPr>
          <p:cNvPr id="7" name="TextBox 6">
            <a:extLst>
              <a:ext uri="{FF2B5EF4-FFF2-40B4-BE49-F238E27FC236}">
                <a16:creationId xmlns:a16="http://schemas.microsoft.com/office/drawing/2014/main" id="{CC0FCF0C-4153-4509-9CF9-A9902FF4FA70}"/>
              </a:ext>
            </a:extLst>
          </p:cNvPr>
          <p:cNvSpPr txBox="1"/>
          <p:nvPr userDrawn="1"/>
        </p:nvSpPr>
        <p:spPr>
          <a:xfrm>
            <a:off x="590550" y="635714"/>
            <a:ext cx="4591050" cy="1169551"/>
          </a:xfrm>
          <a:prstGeom prst="rect">
            <a:avLst/>
          </a:prstGeom>
          <a:noFill/>
        </p:spPr>
        <p:txBody>
          <a:bodyPr wrap="square" rtlCol="0">
            <a:spAutoFit/>
          </a:bodyPr>
          <a:lstStyle/>
          <a:p>
            <a:r>
              <a:rPr lang="en-AU" sz="7000" b="1" kern="1200" spc="-200" baseline="0" dirty="0">
                <a:solidFill>
                  <a:schemeClr val="accent4"/>
                </a:solidFill>
                <a:latin typeface="+mn-lt"/>
                <a:ea typeface="+mj-ea"/>
                <a:cs typeface="+mj-cs"/>
              </a:rPr>
              <a:t>Awaken</a:t>
            </a:r>
          </a:p>
        </p:txBody>
      </p:sp>
    </p:spTree>
    <p:extLst>
      <p:ext uri="{BB962C8B-B14F-4D97-AF65-F5344CB8AC3E}">
        <p14:creationId xmlns:p14="http://schemas.microsoft.com/office/powerpoint/2010/main" val="2764706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_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C46D8-5246-4E7D-AEB6-CEEB588D1D39}"/>
              </a:ext>
            </a:extLst>
          </p:cNvPr>
          <p:cNvSpPr>
            <a:spLocks noGrp="1"/>
          </p:cNvSpPr>
          <p:nvPr>
            <p:ph type="ctrTitle"/>
          </p:nvPr>
        </p:nvSpPr>
        <p:spPr>
          <a:xfrm>
            <a:off x="669600" y="1749600"/>
            <a:ext cx="7520400" cy="2624400"/>
          </a:xfrm>
        </p:spPr>
        <p:txBody>
          <a:bodyPr anchor="t" anchorCtr="0"/>
          <a:lstStyle>
            <a:lvl1pPr algn="l">
              <a:lnSpc>
                <a:spcPct val="85000"/>
              </a:lnSpc>
              <a:defRPr sz="7000" b="1">
                <a:solidFill>
                  <a:schemeClr val="bg1"/>
                </a:solidFill>
              </a:defRPr>
            </a:lvl1pPr>
          </a:lstStyle>
          <a:p>
            <a:r>
              <a:rPr lang="en-US"/>
              <a:t>Click to edit Master title style</a:t>
            </a:r>
            <a:endParaRPr lang="en-AU" dirty="0"/>
          </a:p>
        </p:txBody>
      </p:sp>
      <p:sp>
        <p:nvSpPr>
          <p:cNvPr id="3" name="Subtitle 2">
            <a:extLst>
              <a:ext uri="{FF2B5EF4-FFF2-40B4-BE49-F238E27FC236}">
                <a16:creationId xmlns:a16="http://schemas.microsoft.com/office/drawing/2014/main" id="{E278AC0C-ABBB-4B52-A5A9-3E1010412CF8}"/>
              </a:ext>
            </a:extLst>
          </p:cNvPr>
          <p:cNvSpPr>
            <a:spLocks noGrp="1"/>
          </p:cNvSpPr>
          <p:nvPr>
            <p:ph type="subTitle" idx="1"/>
          </p:nvPr>
        </p:nvSpPr>
        <p:spPr>
          <a:xfrm>
            <a:off x="705600" y="4500000"/>
            <a:ext cx="7484400" cy="835200"/>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dirty="0"/>
          </a:p>
        </p:txBody>
      </p:sp>
      <p:sp>
        <p:nvSpPr>
          <p:cNvPr id="4" name="Date Placeholder 3">
            <a:extLst>
              <a:ext uri="{FF2B5EF4-FFF2-40B4-BE49-F238E27FC236}">
                <a16:creationId xmlns:a16="http://schemas.microsoft.com/office/drawing/2014/main" id="{987A8B8E-A092-4A1D-9224-1D0982B3B538}"/>
              </a:ext>
            </a:extLst>
          </p:cNvPr>
          <p:cNvSpPr>
            <a:spLocks noGrp="1"/>
          </p:cNvSpPr>
          <p:nvPr>
            <p:ph type="dt" sz="half" idx="10"/>
          </p:nvPr>
        </p:nvSpPr>
        <p:spPr/>
        <p:txBody>
          <a:bodyPr/>
          <a:lstStyle>
            <a:lvl1pPr>
              <a:defRPr>
                <a:solidFill>
                  <a:schemeClr val="accent4">
                    <a:lumMod val="60000"/>
                    <a:lumOff val="40000"/>
                  </a:schemeClr>
                </a:solidFill>
              </a:defRPr>
            </a:lvl1pPr>
          </a:lstStyle>
          <a:p>
            <a:fld id="{82E42000-DAEA-4493-A0A1-7C7F661F30C5}" type="datetime3">
              <a:rPr lang="en-AU" smtClean="0"/>
              <a:t>16 October, 2019</a:t>
            </a:fld>
            <a:endParaRPr lang="en-AU"/>
          </a:p>
        </p:txBody>
      </p:sp>
      <p:sp>
        <p:nvSpPr>
          <p:cNvPr id="5" name="Footer Placeholder 4">
            <a:extLst>
              <a:ext uri="{FF2B5EF4-FFF2-40B4-BE49-F238E27FC236}">
                <a16:creationId xmlns:a16="http://schemas.microsoft.com/office/drawing/2014/main" id="{32F59C76-D4B8-480D-8993-9577242EA7B1}"/>
              </a:ext>
            </a:extLst>
          </p:cNvPr>
          <p:cNvSpPr>
            <a:spLocks noGrp="1"/>
          </p:cNvSpPr>
          <p:nvPr>
            <p:ph type="ftr" sz="quarter" idx="11"/>
          </p:nvPr>
        </p:nvSpPr>
        <p:spPr/>
        <p:txBody>
          <a:bodyPr/>
          <a:lstStyle>
            <a:lvl1pPr>
              <a:defRPr>
                <a:solidFill>
                  <a:schemeClr val="bg1"/>
                </a:solidFill>
              </a:defRPr>
            </a:lvl1pPr>
          </a:lstStyle>
          <a:p>
            <a:r>
              <a:rPr lang="en-AU"/>
              <a:t>© 2019 ResMed  - Company Confidential</a:t>
            </a:r>
          </a:p>
        </p:txBody>
      </p:sp>
      <p:sp>
        <p:nvSpPr>
          <p:cNvPr id="6" name="Slide Number Placeholder 5">
            <a:extLst>
              <a:ext uri="{FF2B5EF4-FFF2-40B4-BE49-F238E27FC236}">
                <a16:creationId xmlns:a16="http://schemas.microsoft.com/office/drawing/2014/main" id="{8EC89E0A-F927-4F49-AEBA-74DAB9967A2F}"/>
              </a:ext>
            </a:extLst>
          </p:cNvPr>
          <p:cNvSpPr>
            <a:spLocks noGrp="1"/>
          </p:cNvSpPr>
          <p:nvPr>
            <p:ph type="sldNum" sz="quarter" idx="12"/>
          </p:nvPr>
        </p:nvSpPr>
        <p:spPr/>
        <p:txBody>
          <a:bodyPr/>
          <a:lstStyle>
            <a:lvl1pPr>
              <a:defRPr>
                <a:solidFill>
                  <a:schemeClr val="accent4">
                    <a:lumMod val="60000"/>
                    <a:lumOff val="40000"/>
                  </a:schemeClr>
                </a:solidFill>
              </a:defRPr>
            </a:lvl1pPr>
          </a:lstStyle>
          <a:p>
            <a:fld id="{80E41E97-28FD-45E5-9615-860BEB503A68}" type="slidenum">
              <a:rPr lang="en-AU" smtClean="0"/>
              <a:pPr/>
              <a:t>‹#›</a:t>
            </a:fld>
            <a:endParaRPr lang="en-AU"/>
          </a:p>
        </p:txBody>
      </p:sp>
      <p:sp>
        <p:nvSpPr>
          <p:cNvPr id="7" name="TextBox 6">
            <a:extLst>
              <a:ext uri="{FF2B5EF4-FFF2-40B4-BE49-F238E27FC236}">
                <a16:creationId xmlns:a16="http://schemas.microsoft.com/office/drawing/2014/main" id="{CC0FCF0C-4153-4509-9CF9-A9902FF4FA70}"/>
              </a:ext>
            </a:extLst>
          </p:cNvPr>
          <p:cNvSpPr txBox="1"/>
          <p:nvPr userDrawn="1"/>
        </p:nvSpPr>
        <p:spPr>
          <a:xfrm>
            <a:off x="590550" y="635714"/>
            <a:ext cx="4591050" cy="1169551"/>
          </a:xfrm>
          <a:prstGeom prst="rect">
            <a:avLst/>
          </a:prstGeom>
          <a:noFill/>
        </p:spPr>
        <p:txBody>
          <a:bodyPr wrap="square" rtlCol="0">
            <a:spAutoFit/>
          </a:bodyPr>
          <a:lstStyle/>
          <a:p>
            <a:r>
              <a:rPr lang="en-AU" sz="7000" b="1" kern="1200" spc="-200" baseline="0" dirty="0">
                <a:solidFill>
                  <a:schemeClr val="accent5"/>
                </a:solidFill>
                <a:latin typeface="+mn-lt"/>
                <a:ea typeface="+mj-ea"/>
                <a:cs typeface="+mj-cs"/>
              </a:rPr>
              <a:t>Awaken</a:t>
            </a:r>
          </a:p>
        </p:txBody>
      </p:sp>
    </p:spTree>
    <p:extLst>
      <p:ext uri="{BB962C8B-B14F-4D97-AF65-F5344CB8AC3E}">
        <p14:creationId xmlns:p14="http://schemas.microsoft.com/office/powerpoint/2010/main" val="1858383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_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C46D8-5246-4E7D-AEB6-CEEB588D1D39}"/>
              </a:ext>
            </a:extLst>
          </p:cNvPr>
          <p:cNvSpPr>
            <a:spLocks noGrp="1"/>
          </p:cNvSpPr>
          <p:nvPr>
            <p:ph type="ctrTitle"/>
          </p:nvPr>
        </p:nvSpPr>
        <p:spPr>
          <a:xfrm>
            <a:off x="669600" y="1749600"/>
            <a:ext cx="7520400" cy="2624400"/>
          </a:xfrm>
        </p:spPr>
        <p:txBody>
          <a:bodyPr anchor="t" anchorCtr="0"/>
          <a:lstStyle>
            <a:lvl1pPr algn="l">
              <a:lnSpc>
                <a:spcPct val="85000"/>
              </a:lnSpc>
              <a:defRPr sz="7000" b="1">
                <a:solidFill>
                  <a:schemeClr val="bg1"/>
                </a:solidFill>
              </a:defRPr>
            </a:lvl1pPr>
          </a:lstStyle>
          <a:p>
            <a:r>
              <a:rPr lang="en-US"/>
              <a:t>Click to edit Master title style</a:t>
            </a:r>
            <a:endParaRPr lang="en-AU" dirty="0"/>
          </a:p>
        </p:txBody>
      </p:sp>
      <p:sp>
        <p:nvSpPr>
          <p:cNvPr id="3" name="Subtitle 2">
            <a:extLst>
              <a:ext uri="{FF2B5EF4-FFF2-40B4-BE49-F238E27FC236}">
                <a16:creationId xmlns:a16="http://schemas.microsoft.com/office/drawing/2014/main" id="{E278AC0C-ABBB-4B52-A5A9-3E1010412CF8}"/>
              </a:ext>
            </a:extLst>
          </p:cNvPr>
          <p:cNvSpPr>
            <a:spLocks noGrp="1"/>
          </p:cNvSpPr>
          <p:nvPr>
            <p:ph type="subTitle" idx="1"/>
          </p:nvPr>
        </p:nvSpPr>
        <p:spPr>
          <a:xfrm>
            <a:off x="705600" y="4500000"/>
            <a:ext cx="7484400" cy="835200"/>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dirty="0"/>
          </a:p>
        </p:txBody>
      </p:sp>
      <p:sp>
        <p:nvSpPr>
          <p:cNvPr id="4" name="Date Placeholder 3">
            <a:extLst>
              <a:ext uri="{FF2B5EF4-FFF2-40B4-BE49-F238E27FC236}">
                <a16:creationId xmlns:a16="http://schemas.microsoft.com/office/drawing/2014/main" id="{987A8B8E-A092-4A1D-9224-1D0982B3B538}"/>
              </a:ext>
            </a:extLst>
          </p:cNvPr>
          <p:cNvSpPr>
            <a:spLocks noGrp="1"/>
          </p:cNvSpPr>
          <p:nvPr>
            <p:ph type="dt" sz="half" idx="10"/>
          </p:nvPr>
        </p:nvSpPr>
        <p:spPr/>
        <p:txBody>
          <a:bodyPr/>
          <a:lstStyle>
            <a:lvl1pPr>
              <a:defRPr>
                <a:solidFill>
                  <a:schemeClr val="accent6">
                    <a:lumMod val="60000"/>
                    <a:lumOff val="40000"/>
                  </a:schemeClr>
                </a:solidFill>
              </a:defRPr>
            </a:lvl1pPr>
          </a:lstStyle>
          <a:p>
            <a:fld id="{6F0290D0-C15A-4003-8B53-6A26616B17C1}" type="datetime3">
              <a:rPr lang="en-AU" smtClean="0"/>
              <a:t>16 October, 2019</a:t>
            </a:fld>
            <a:endParaRPr lang="en-AU"/>
          </a:p>
        </p:txBody>
      </p:sp>
      <p:sp>
        <p:nvSpPr>
          <p:cNvPr id="5" name="Footer Placeholder 4">
            <a:extLst>
              <a:ext uri="{FF2B5EF4-FFF2-40B4-BE49-F238E27FC236}">
                <a16:creationId xmlns:a16="http://schemas.microsoft.com/office/drawing/2014/main" id="{32F59C76-D4B8-480D-8993-9577242EA7B1}"/>
              </a:ext>
            </a:extLst>
          </p:cNvPr>
          <p:cNvSpPr>
            <a:spLocks noGrp="1"/>
          </p:cNvSpPr>
          <p:nvPr>
            <p:ph type="ftr" sz="quarter" idx="11"/>
          </p:nvPr>
        </p:nvSpPr>
        <p:spPr/>
        <p:txBody>
          <a:bodyPr/>
          <a:lstStyle>
            <a:lvl1pPr>
              <a:defRPr>
                <a:solidFill>
                  <a:schemeClr val="bg1"/>
                </a:solidFill>
              </a:defRPr>
            </a:lvl1pPr>
          </a:lstStyle>
          <a:p>
            <a:r>
              <a:rPr lang="en-AU"/>
              <a:t>© 2019 ResMed  - Company Confidential</a:t>
            </a:r>
          </a:p>
        </p:txBody>
      </p:sp>
      <p:sp>
        <p:nvSpPr>
          <p:cNvPr id="6" name="Slide Number Placeholder 5">
            <a:extLst>
              <a:ext uri="{FF2B5EF4-FFF2-40B4-BE49-F238E27FC236}">
                <a16:creationId xmlns:a16="http://schemas.microsoft.com/office/drawing/2014/main" id="{8EC89E0A-F927-4F49-AEBA-74DAB9967A2F}"/>
              </a:ext>
            </a:extLst>
          </p:cNvPr>
          <p:cNvSpPr>
            <a:spLocks noGrp="1"/>
          </p:cNvSpPr>
          <p:nvPr>
            <p:ph type="sldNum" sz="quarter" idx="12"/>
          </p:nvPr>
        </p:nvSpPr>
        <p:spPr/>
        <p:txBody>
          <a:bodyPr/>
          <a:lstStyle>
            <a:lvl1pPr>
              <a:defRPr>
                <a:solidFill>
                  <a:schemeClr val="accent6">
                    <a:lumMod val="60000"/>
                    <a:lumOff val="40000"/>
                  </a:schemeClr>
                </a:solidFill>
              </a:defRPr>
            </a:lvl1pPr>
          </a:lstStyle>
          <a:p>
            <a:fld id="{80E41E97-28FD-45E5-9615-860BEB503A68}" type="slidenum">
              <a:rPr lang="en-AU" smtClean="0"/>
              <a:pPr/>
              <a:t>‹#›</a:t>
            </a:fld>
            <a:endParaRPr lang="en-AU"/>
          </a:p>
        </p:txBody>
      </p:sp>
      <p:sp>
        <p:nvSpPr>
          <p:cNvPr id="7" name="TextBox 6">
            <a:extLst>
              <a:ext uri="{FF2B5EF4-FFF2-40B4-BE49-F238E27FC236}">
                <a16:creationId xmlns:a16="http://schemas.microsoft.com/office/drawing/2014/main" id="{CC0FCF0C-4153-4509-9CF9-A9902FF4FA70}"/>
              </a:ext>
            </a:extLst>
          </p:cNvPr>
          <p:cNvSpPr txBox="1"/>
          <p:nvPr userDrawn="1"/>
        </p:nvSpPr>
        <p:spPr>
          <a:xfrm>
            <a:off x="590550" y="635714"/>
            <a:ext cx="4591050" cy="1169551"/>
          </a:xfrm>
          <a:prstGeom prst="rect">
            <a:avLst/>
          </a:prstGeom>
          <a:noFill/>
        </p:spPr>
        <p:txBody>
          <a:bodyPr wrap="square" rtlCol="0">
            <a:spAutoFit/>
          </a:bodyPr>
          <a:lstStyle/>
          <a:p>
            <a:r>
              <a:rPr lang="en-AU" sz="7000" b="1" kern="1200" spc="-200" baseline="0" dirty="0">
                <a:solidFill>
                  <a:schemeClr val="accent5"/>
                </a:solidFill>
                <a:latin typeface="+mn-lt"/>
                <a:ea typeface="+mj-ea"/>
                <a:cs typeface="+mj-cs"/>
              </a:rPr>
              <a:t>Awaken</a:t>
            </a:r>
          </a:p>
        </p:txBody>
      </p:sp>
    </p:spTree>
    <p:extLst>
      <p:ext uri="{BB962C8B-B14F-4D97-AF65-F5344CB8AC3E}">
        <p14:creationId xmlns:p14="http://schemas.microsoft.com/office/powerpoint/2010/main" val="2147929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_7">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C46D8-5246-4E7D-AEB6-CEEB588D1D39}"/>
              </a:ext>
            </a:extLst>
          </p:cNvPr>
          <p:cNvSpPr>
            <a:spLocks noGrp="1"/>
          </p:cNvSpPr>
          <p:nvPr>
            <p:ph type="ctrTitle"/>
          </p:nvPr>
        </p:nvSpPr>
        <p:spPr>
          <a:xfrm>
            <a:off x="669600" y="1749600"/>
            <a:ext cx="7520400" cy="2624400"/>
          </a:xfrm>
        </p:spPr>
        <p:txBody>
          <a:bodyPr anchor="t" anchorCtr="0"/>
          <a:lstStyle>
            <a:lvl1pPr algn="l">
              <a:lnSpc>
                <a:spcPct val="85000"/>
              </a:lnSpc>
              <a:defRPr sz="7000" b="1">
                <a:solidFill>
                  <a:schemeClr val="bg1"/>
                </a:solidFill>
              </a:defRPr>
            </a:lvl1pPr>
          </a:lstStyle>
          <a:p>
            <a:r>
              <a:rPr lang="en-US"/>
              <a:t>Click to edit Master title style</a:t>
            </a:r>
            <a:endParaRPr lang="en-AU" dirty="0"/>
          </a:p>
        </p:txBody>
      </p:sp>
      <p:sp>
        <p:nvSpPr>
          <p:cNvPr id="3" name="Subtitle 2">
            <a:extLst>
              <a:ext uri="{FF2B5EF4-FFF2-40B4-BE49-F238E27FC236}">
                <a16:creationId xmlns:a16="http://schemas.microsoft.com/office/drawing/2014/main" id="{E278AC0C-ABBB-4B52-A5A9-3E1010412CF8}"/>
              </a:ext>
            </a:extLst>
          </p:cNvPr>
          <p:cNvSpPr>
            <a:spLocks noGrp="1"/>
          </p:cNvSpPr>
          <p:nvPr>
            <p:ph type="subTitle" idx="1"/>
          </p:nvPr>
        </p:nvSpPr>
        <p:spPr>
          <a:xfrm>
            <a:off x="705600" y="4500000"/>
            <a:ext cx="7484400" cy="835200"/>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dirty="0"/>
          </a:p>
        </p:txBody>
      </p:sp>
      <p:sp>
        <p:nvSpPr>
          <p:cNvPr id="4" name="Date Placeholder 3">
            <a:extLst>
              <a:ext uri="{FF2B5EF4-FFF2-40B4-BE49-F238E27FC236}">
                <a16:creationId xmlns:a16="http://schemas.microsoft.com/office/drawing/2014/main" id="{987A8B8E-A092-4A1D-9224-1D0982B3B538}"/>
              </a:ext>
            </a:extLst>
          </p:cNvPr>
          <p:cNvSpPr>
            <a:spLocks noGrp="1"/>
          </p:cNvSpPr>
          <p:nvPr>
            <p:ph type="dt" sz="half" idx="10"/>
          </p:nvPr>
        </p:nvSpPr>
        <p:spPr/>
        <p:txBody>
          <a:bodyPr/>
          <a:lstStyle>
            <a:lvl1pPr>
              <a:defRPr>
                <a:solidFill>
                  <a:schemeClr val="tx2">
                    <a:lumMod val="60000"/>
                    <a:lumOff val="40000"/>
                  </a:schemeClr>
                </a:solidFill>
              </a:defRPr>
            </a:lvl1pPr>
          </a:lstStyle>
          <a:p>
            <a:fld id="{EB390C00-F406-4DB8-A699-604AA66CDFE3}" type="datetime3">
              <a:rPr lang="en-AU" smtClean="0"/>
              <a:t>16 October, 2019</a:t>
            </a:fld>
            <a:endParaRPr lang="en-AU"/>
          </a:p>
        </p:txBody>
      </p:sp>
      <p:sp>
        <p:nvSpPr>
          <p:cNvPr id="5" name="Footer Placeholder 4">
            <a:extLst>
              <a:ext uri="{FF2B5EF4-FFF2-40B4-BE49-F238E27FC236}">
                <a16:creationId xmlns:a16="http://schemas.microsoft.com/office/drawing/2014/main" id="{32F59C76-D4B8-480D-8993-9577242EA7B1}"/>
              </a:ext>
            </a:extLst>
          </p:cNvPr>
          <p:cNvSpPr>
            <a:spLocks noGrp="1"/>
          </p:cNvSpPr>
          <p:nvPr>
            <p:ph type="ftr" sz="quarter" idx="11"/>
          </p:nvPr>
        </p:nvSpPr>
        <p:spPr/>
        <p:txBody>
          <a:bodyPr/>
          <a:lstStyle>
            <a:lvl1pPr>
              <a:defRPr>
                <a:solidFill>
                  <a:schemeClr val="bg1"/>
                </a:solidFill>
              </a:defRPr>
            </a:lvl1pPr>
          </a:lstStyle>
          <a:p>
            <a:r>
              <a:rPr lang="en-AU"/>
              <a:t>© 2019 ResMed  - Company Confidential</a:t>
            </a:r>
          </a:p>
        </p:txBody>
      </p:sp>
      <p:sp>
        <p:nvSpPr>
          <p:cNvPr id="6" name="Slide Number Placeholder 5">
            <a:extLst>
              <a:ext uri="{FF2B5EF4-FFF2-40B4-BE49-F238E27FC236}">
                <a16:creationId xmlns:a16="http://schemas.microsoft.com/office/drawing/2014/main" id="{8EC89E0A-F927-4F49-AEBA-74DAB9967A2F}"/>
              </a:ext>
            </a:extLst>
          </p:cNvPr>
          <p:cNvSpPr>
            <a:spLocks noGrp="1"/>
          </p:cNvSpPr>
          <p:nvPr>
            <p:ph type="sldNum" sz="quarter" idx="12"/>
          </p:nvPr>
        </p:nvSpPr>
        <p:spPr/>
        <p:txBody>
          <a:bodyPr/>
          <a:lstStyle>
            <a:lvl1pPr>
              <a:defRPr>
                <a:solidFill>
                  <a:schemeClr val="tx2">
                    <a:lumMod val="60000"/>
                    <a:lumOff val="40000"/>
                  </a:schemeClr>
                </a:solidFill>
              </a:defRPr>
            </a:lvl1pPr>
          </a:lstStyle>
          <a:p>
            <a:fld id="{80E41E97-28FD-45E5-9615-860BEB503A68}" type="slidenum">
              <a:rPr lang="en-AU" smtClean="0"/>
              <a:pPr/>
              <a:t>‹#›</a:t>
            </a:fld>
            <a:endParaRPr lang="en-AU"/>
          </a:p>
        </p:txBody>
      </p:sp>
      <p:sp>
        <p:nvSpPr>
          <p:cNvPr id="7" name="TextBox 6">
            <a:extLst>
              <a:ext uri="{FF2B5EF4-FFF2-40B4-BE49-F238E27FC236}">
                <a16:creationId xmlns:a16="http://schemas.microsoft.com/office/drawing/2014/main" id="{CC0FCF0C-4153-4509-9CF9-A9902FF4FA70}"/>
              </a:ext>
            </a:extLst>
          </p:cNvPr>
          <p:cNvSpPr txBox="1"/>
          <p:nvPr userDrawn="1"/>
        </p:nvSpPr>
        <p:spPr>
          <a:xfrm>
            <a:off x="590550" y="635714"/>
            <a:ext cx="4591050" cy="1169551"/>
          </a:xfrm>
          <a:prstGeom prst="rect">
            <a:avLst/>
          </a:prstGeom>
          <a:noFill/>
        </p:spPr>
        <p:txBody>
          <a:bodyPr wrap="square" rtlCol="0">
            <a:spAutoFit/>
          </a:bodyPr>
          <a:lstStyle/>
          <a:p>
            <a:r>
              <a:rPr lang="en-AU" sz="7000" b="1" kern="1200" spc="-200" baseline="0" dirty="0">
                <a:solidFill>
                  <a:schemeClr val="tx2"/>
                </a:solidFill>
                <a:latin typeface="+mn-lt"/>
                <a:ea typeface="+mj-ea"/>
                <a:cs typeface="+mj-cs"/>
              </a:rPr>
              <a:t>Awaken</a:t>
            </a:r>
          </a:p>
        </p:txBody>
      </p:sp>
    </p:spTree>
    <p:extLst>
      <p:ext uri="{BB962C8B-B14F-4D97-AF65-F5344CB8AC3E}">
        <p14:creationId xmlns:p14="http://schemas.microsoft.com/office/powerpoint/2010/main" val="442397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_8">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C46D8-5246-4E7D-AEB6-CEEB588D1D39}"/>
              </a:ext>
            </a:extLst>
          </p:cNvPr>
          <p:cNvSpPr>
            <a:spLocks noGrp="1"/>
          </p:cNvSpPr>
          <p:nvPr>
            <p:ph type="ctrTitle"/>
          </p:nvPr>
        </p:nvSpPr>
        <p:spPr>
          <a:xfrm>
            <a:off x="669600" y="1749600"/>
            <a:ext cx="7520400" cy="2624400"/>
          </a:xfrm>
        </p:spPr>
        <p:txBody>
          <a:bodyPr anchor="t" anchorCtr="0"/>
          <a:lstStyle>
            <a:lvl1pPr algn="l">
              <a:lnSpc>
                <a:spcPct val="85000"/>
              </a:lnSpc>
              <a:defRPr sz="7000" b="1">
                <a:solidFill>
                  <a:schemeClr val="bg1"/>
                </a:solidFill>
              </a:defRPr>
            </a:lvl1pPr>
          </a:lstStyle>
          <a:p>
            <a:r>
              <a:rPr lang="en-US" dirty="0"/>
              <a:t>Click to edit Master title style</a:t>
            </a:r>
            <a:endParaRPr lang="en-AU" dirty="0"/>
          </a:p>
        </p:txBody>
      </p:sp>
      <p:sp>
        <p:nvSpPr>
          <p:cNvPr id="3" name="Subtitle 2">
            <a:extLst>
              <a:ext uri="{FF2B5EF4-FFF2-40B4-BE49-F238E27FC236}">
                <a16:creationId xmlns:a16="http://schemas.microsoft.com/office/drawing/2014/main" id="{E278AC0C-ABBB-4B52-A5A9-3E1010412CF8}"/>
              </a:ext>
            </a:extLst>
          </p:cNvPr>
          <p:cNvSpPr>
            <a:spLocks noGrp="1"/>
          </p:cNvSpPr>
          <p:nvPr>
            <p:ph type="subTitle" idx="1"/>
          </p:nvPr>
        </p:nvSpPr>
        <p:spPr>
          <a:xfrm>
            <a:off x="705600" y="4500000"/>
            <a:ext cx="7484400" cy="835200"/>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dirty="0"/>
          </a:p>
        </p:txBody>
      </p:sp>
      <p:sp>
        <p:nvSpPr>
          <p:cNvPr id="4" name="Date Placeholder 3">
            <a:extLst>
              <a:ext uri="{FF2B5EF4-FFF2-40B4-BE49-F238E27FC236}">
                <a16:creationId xmlns:a16="http://schemas.microsoft.com/office/drawing/2014/main" id="{987A8B8E-A092-4A1D-9224-1D0982B3B538}"/>
              </a:ext>
            </a:extLst>
          </p:cNvPr>
          <p:cNvSpPr>
            <a:spLocks noGrp="1"/>
          </p:cNvSpPr>
          <p:nvPr>
            <p:ph type="dt" sz="half" idx="10"/>
          </p:nvPr>
        </p:nvSpPr>
        <p:spPr/>
        <p:txBody>
          <a:bodyPr/>
          <a:lstStyle>
            <a:lvl1pPr>
              <a:defRPr>
                <a:solidFill>
                  <a:schemeClr val="bg1">
                    <a:lumMod val="85000"/>
                  </a:schemeClr>
                </a:solidFill>
              </a:defRPr>
            </a:lvl1pPr>
          </a:lstStyle>
          <a:p>
            <a:fld id="{F420FFDD-A19F-4F6D-A3D6-B851778DB365}" type="datetime3">
              <a:rPr lang="en-AU" smtClean="0"/>
              <a:t>16 October, 2019</a:t>
            </a:fld>
            <a:endParaRPr lang="en-AU"/>
          </a:p>
        </p:txBody>
      </p:sp>
      <p:sp>
        <p:nvSpPr>
          <p:cNvPr id="5" name="Footer Placeholder 4">
            <a:extLst>
              <a:ext uri="{FF2B5EF4-FFF2-40B4-BE49-F238E27FC236}">
                <a16:creationId xmlns:a16="http://schemas.microsoft.com/office/drawing/2014/main" id="{32F59C76-D4B8-480D-8993-9577242EA7B1}"/>
              </a:ext>
            </a:extLst>
          </p:cNvPr>
          <p:cNvSpPr>
            <a:spLocks noGrp="1"/>
          </p:cNvSpPr>
          <p:nvPr>
            <p:ph type="ftr" sz="quarter" idx="11"/>
          </p:nvPr>
        </p:nvSpPr>
        <p:spPr/>
        <p:txBody>
          <a:bodyPr/>
          <a:lstStyle>
            <a:lvl1pPr>
              <a:defRPr>
                <a:solidFill>
                  <a:schemeClr val="bg1"/>
                </a:solidFill>
              </a:defRPr>
            </a:lvl1pPr>
          </a:lstStyle>
          <a:p>
            <a:r>
              <a:rPr lang="en-AU"/>
              <a:t>© 2019 ResMed  - Company Confidential</a:t>
            </a:r>
          </a:p>
        </p:txBody>
      </p:sp>
      <p:sp>
        <p:nvSpPr>
          <p:cNvPr id="6" name="Slide Number Placeholder 5">
            <a:extLst>
              <a:ext uri="{FF2B5EF4-FFF2-40B4-BE49-F238E27FC236}">
                <a16:creationId xmlns:a16="http://schemas.microsoft.com/office/drawing/2014/main" id="{8EC89E0A-F927-4F49-AEBA-74DAB9967A2F}"/>
              </a:ext>
            </a:extLst>
          </p:cNvPr>
          <p:cNvSpPr>
            <a:spLocks noGrp="1"/>
          </p:cNvSpPr>
          <p:nvPr>
            <p:ph type="sldNum" sz="quarter" idx="12"/>
          </p:nvPr>
        </p:nvSpPr>
        <p:spPr/>
        <p:txBody>
          <a:bodyPr/>
          <a:lstStyle>
            <a:lvl1pPr>
              <a:defRPr>
                <a:solidFill>
                  <a:schemeClr val="bg1">
                    <a:lumMod val="85000"/>
                  </a:schemeClr>
                </a:solidFill>
              </a:defRPr>
            </a:lvl1pPr>
          </a:lstStyle>
          <a:p>
            <a:fld id="{80E41E97-28FD-45E5-9615-860BEB503A68}" type="slidenum">
              <a:rPr lang="en-AU" smtClean="0"/>
              <a:pPr/>
              <a:t>‹#›</a:t>
            </a:fld>
            <a:endParaRPr lang="en-AU"/>
          </a:p>
        </p:txBody>
      </p:sp>
      <p:sp>
        <p:nvSpPr>
          <p:cNvPr id="7" name="TextBox 6">
            <a:extLst>
              <a:ext uri="{FF2B5EF4-FFF2-40B4-BE49-F238E27FC236}">
                <a16:creationId xmlns:a16="http://schemas.microsoft.com/office/drawing/2014/main" id="{CC0FCF0C-4153-4509-9CF9-A9902FF4FA70}"/>
              </a:ext>
            </a:extLst>
          </p:cNvPr>
          <p:cNvSpPr txBox="1"/>
          <p:nvPr userDrawn="1"/>
        </p:nvSpPr>
        <p:spPr>
          <a:xfrm>
            <a:off x="590550" y="635714"/>
            <a:ext cx="4591050" cy="1169551"/>
          </a:xfrm>
          <a:prstGeom prst="rect">
            <a:avLst/>
          </a:prstGeom>
          <a:noFill/>
        </p:spPr>
        <p:txBody>
          <a:bodyPr wrap="square" rtlCol="0">
            <a:spAutoFit/>
          </a:bodyPr>
          <a:lstStyle/>
          <a:p>
            <a:r>
              <a:rPr lang="en-AU" sz="7000" b="1" kern="1200" spc="-200" baseline="0" dirty="0">
                <a:solidFill>
                  <a:srgbClr val="9B9B9E"/>
                </a:solidFill>
                <a:latin typeface="+mn-lt"/>
                <a:ea typeface="+mj-ea"/>
                <a:cs typeface="+mj-cs"/>
              </a:rPr>
              <a:t>Awaken</a:t>
            </a:r>
          </a:p>
        </p:txBody>
      </p:sp>
    </p:spTree>
    <p:extLst>
      <p:ext uri="{BB962C8B-B14F-4D97-AF65-F5344CB8AC3E}">
        <p14:creationId xmlns:p14="http://schemas.microsoft.com/office/powerpoint/2010/main" val="1693438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E47D0F-4442-4F0E-A665-881992311760}"/>
              </a:ext>
            </a:extLst>
          </p:cNvPr>
          <p:cNvSpPr>
            <a:spLocks noGrp="1"/>
          </p:cNvSpPr>
          <p:nvPr>
            <p:ph type="title"/>
          </p:nvPr>
        </p:nvSpPr>
        <p:spPr>
          <a:xfrm>
            <a:off x="684000" y="403200"/>
            <a:ext cx="7995600" cy="604800"/>
          </a:xfrm>
          <a:prstGeom prst="rect">
            <a:avLst/>
          </a:prstGeom>
        </p:spPr>
        <p:txBody>
          <a:bodyPr vert="horz" lIns="0" tIns="45720" rIns="0" bIns="45720" rtlCol="0" anchor="b" anchorCtr="0">
            <a:noAutofit/>
          </a:bodyPr>
          <a:lstStyle/>
          <a:p>
            <a:r>
              <a:rPr lang="en-US"/>
              <a:t>Click to edit Master title style</a:t>
            </a:r>
            <a:endParaRPr lang="en-AU" dirty="0"/>
          </a:p>
        </p:txBody>
      </p:sp>
      <p:sp>
        <p:nvSpPr>
          <p:cNvPr id="3" name="Text Placeholder 2">
            <a:extLst>
              <a:ext uri="{FF2B5EF4-FFF2-40B4-BE49-F238E27FC236}">
                <a16:creationId xmlns:a16="http://schemas.microsoft.com/office/drawing/2014/main" id="{0EC3F3A5-DDDB-47F0-BF84-EEB850F1D9C0}"/>
              </a:ext>
            </a:extLst>
          </p:cNvPr>
          <p:cNvSpPr>
            <a:spLocks noGrp="1"/>
          </p:cNvSpPr>
          <p:nvPr>
            <p:ph type="body" idx="1"/>
          </p:nvPr>
        </p:nvSpPr>
        <p:spPr>
          <a:xfrm>
            <a:off x="684000" y="1321200"/>
            <a:ext cx="7995600" cy="4190400"/>
          </a:xfrm>
          <a:prstGeom prst="rect">
            <a:avLst/>
          </a:prstGeom>
        </p:spPr>
        <p:txBody>
          <a:bodyPr vert="horz" lIns="0" tIns="45720" rIns="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Date Placeholder 3">
            <a:extLst>
              <a:ext uri="{FF2B5EF4-FFF2-40B4-BE49-F238E27FC236}">
                <a16:creationId xmlns:a16="http://schemas.microsoft.com/office/drawing/2014/main" id="{2B55D505-C34A-43E4-B8FA-5E0792A1AB39}"/>
              </a:ext>
            </a:extLst>
          </p:cNvPr>
          <p:cNvSpPr>
            <a:spLocks noGrp="1"/>
          </p:cNvSpPr>
          <p:nvPr>
            <p:ph type="dt" sz="half" idx="2"/>
          </p:nvPr>
        </p:nvSpPr>
        <p:spPr>
          <a:xfrm>
            <a:off x="1036800" y="6044400"/>
            <a:ext cx="1314000" cy="180000"/>
          </a:xfrm>
          <a:prstGeom prst="rect">
            <a:avLst/>
          </a:prstGeom>
        </p:spPr>
        <p:txBody>
          <a:bodyPr vert="horz" lIns="0" tIns="45720" rIns="0" bIns="45720" rtlCol="0" anchor="ctr"/>
          <a:lstStyle>
            <a:lvl1pPr algn="l">
              <a:defRPr sz="1200">
                <a:solidFill>
                  <a:schemeClr val="tx2"/>
                </a:solidFill>
              </a:defRPr>
            </a:lvl1pPr>
          </a:lstStyle>
          <a:p>
            <a:fld id="{A50C4FE4-D519-471B-9747-7957440A5399}" type="datetime3">
              <a:rPr lang="en-AU" smtClean="0"/>
              <a:t>16 October, 2019</a:t>
            </a:fld>
            <a:endParaRPr lang="en-AU"/>
          </a:p>
        </p:txBody>
      </p:sp>
      <p:sp>
        <p:nvSpPr>
          <p:cNvPr id="5" name="Footer Placeholder 4">
            <a:extLst>
              <a:ext uri="{FF2B5EF4-FFF2-40B4-BE49-F238E27FC236}">
                <a16:creationId xmlns:a16="http://schemas.microsoft.com/office/drawing/2014/main" id="{503D0FEF-32DC-4F73-8567-75871D8DB255}"/>
              </a:ext>
            </a:extLst>
          </p:cNvPr>
          <p:cNvSpPr>
            <a:spLocks noGrp="1"/>
          </p:cNvSpPr>
          <p:nvPr>
            <p:ph type="ftr" sz="quarter" idx="3"/>
          </p:nvPr>
        </p:nvSpPr>
        <p:spPr>
          <a:xfrm>
            <a:off x="2397600" y="6044400"/>
            <a:ext cx="4114800" cy="180000"/>
          </a:xfrm>
          <a:prstGeom prst="rect">
            <a:avLst/>
          </a:prstGeom>
        </p:spPr>
        <p:txBody>
          <a:bodyPr vert="horz" lIns="0" tIns="45720" rIns="0" bIns="45720" rtlCol="0" anchor="ctr"/>
          <a:lstStyle>
            <a:lvl1pPr algn="l">
              <a:defRPr sz="1200">
                <a:solidFill>
                  <a:schemeClr val="tx2"/>
                </a:solidFill>
              </a:defRPr>
            </a:lvl1pPr>
          </a:lstStyle>
          <a:p>
            <a:r>
              <a:rPr lang="en-AU"/>
              <a:t>© 2019 ResMed  - Company Confidential</a:t>
            </a:r>
          </a:p>
        </p:txBody>
      </p:sp>
      <p:sp>
        <p:nvSpPr>
          <p:cNvPr id="6" name="Slide Number Placeholder 5">
            <a:extLst>
              <a:ext uri="{FF2B5EF4-FFF2-40B4-BE49-F238E27FC236}">
                <a16:creationId xmlns:a16="http://schemas.microsoft.com/office/drawing/2014/main" id="{BD6F958A-14C9-4D66-8846-B8BFA356EA93}"/>
              </a:ext>
            </a:extLst>
          </p:cNvPr>
          <p:cNvSpPr>
            <a:spLocks noGrp="1"/>
          </p:cNvSpPr>
          <p:nvPr>
            <p:ph type="sldNum" sz="quarter" idx="4"/>
          </p:nvPr>
        </p:nvSpPr>
        <p:spPr>
          <a:xfrm>
            <a:off x="684000" y="6044400"/>
            <a:ext cx="298800" cy="180000"/>
          </a:xfrm>
          <a:prstGeom prst="rect">
            <a:avLst/>
          </a:prstGeom>
        </p:spPr>
        <p:txBody>
          <a:bodyPr vert="horz" lIns="0" tIns="45720" rIns="0" bIns="45720" rtlCol="0" anchor="ctr"/>
          <a:lstStyle>
            <a:lvl1pPr algn="l">
              <a:defRPr sz="1200">
                <a:solidFill>
                  <a:schemeClr val="bg2">
                    <a:lumMod val="75000"/>
                  </a:schemeClr>
                </a:solidFill>
              </a:defRPr>
            </a:lvl1pPr>
          </a:lstStyle>
          <a:p>
            <a:fld id="{80E41E97-28FD-45E5-9615-860BEB503A68}" type="slidenum">
              <a:rPr lang="en-AU" smtClean="0"/>
              <a:pPr/>
              <a:t>‹#›</a:t>
            </a:fld>
            <a:endParaRPr lang="en-AU"/>
          </a:p>
        </p:txBody>
      </p:sp>
    </p:spTree>
    <p:extLst>
      <p:ext uri="{BB962C8B-B14F-4D97-AF65-F5344CB8AC3E}">
        <p14:creationId xmlns:p14="http://schemas.microsoft.com/office/powerpoint/2010/main" val="603096227"/>
      </p:ext>
    </p:extLst>
  </p:cSld>
  <p:clrMap bg1="lt1" tx1="dk1" bg2="lt2" tx2="dk2" accent1="accent1" accent2="accent2" accent3="accent3" accent4="accent4" accent5="accent5" accent6="accent6" hlink="hlink" folHlink="folHlink"/>
  <p:sldLayoutIdLst>
    <p:sldLayoutId id="2147483671" r:id="rId1"/>
    <p:sldLayoutId id="2147483649" r:id="rId2"/>
    <p:sldLayoutId id="2147483664" r:id="rId3"/>
    <p:sldLayoutId id="2147483665" r:id="rId4"/>
    <p:sldLayoutId id="2147483666" r:id="rId5"/>
    <p:sldLayoutId id="2147483667" r:id="rId6"/>
    <p:sldLayoutId id="2147483668" r:id="rId7"/>
    <p:sldLayoutId id="2147483669" r:id="rId8"/>
    <p:sldLayoutId id="2147483670"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56" r:id="rId18"/>
    <p:sldLayoutId id="2147483680" r:id="rId19"/>
    <p:sldLayoutId id="2147483681" r:id="rId20"/>
    <p:sldLayoutId id="2147483682" r:id="rId21"/>
    <p:sldLayoutId id="2147483683" r:id="rId22"/>
    <p:sldLayoutId id="2147483684" r:id="rId23"/>
    <p:sldLayoutId id="2147483685" r:id="rId24"/>
    <p:sldLayoutId id="2147483686" r:id="rId25"/>
    <p:sldLayoutId id="2147483657" r:id="rId26"/>
    <p:sldLayoutId id="2147483658" r:id="rId27"/>
    <p:sldLayoutId id="2147483659" r:id="rId28"/>
    <p:sldLayoutId id="2147483660" r:id="rId29"/>
    <p:sldLayoutId id="2147483661" r:id="rId30"/>
    <p:sldLayoutId id="2147483662" r:id="rId31"/>
    <p:sldLayoutId id="2147483663" r:id="rId32"/>
    <p:sldLayoutId id="2147483650" r:id="rId33"/>
    <p:sldLayoutId id="2147483655" r:id="rId34"/>
  </p:sldLayoutIdLst>
  <p:hf hdr="0"/>
  <p:txStyles>
    <p:titleStyle>
      <a:lvl1pPr algn="l" defTabSz="914400" rtl="0" eaLnBrk="1" latinLnBrk="0" hangingPunct="1">
        <a:lnSpc>
          <a:spcPct val="95000"/>
        </a:lnSpc>
        <a:spcBef>
          <a:spcPct val="0"/>
        </a:spcBef>
        <a:buNone/>
        <a:defRPr sz="2300" kern="1200">
          <a:solidFill>
            <a:schemeClr val="tx2"/>
          </a:solidFill>
          <a:latin typeface="+mn-lt"/>
          <a:ea typeface="+mj-ea"/>
          <a:cs typeface="+mj-cs"/>
        </a:defRPr>
      </a:lvl1pPr>
    </p:titleStyle>
    <p:bodyStyle>
      <a:lvl1pPr marL="0" indent="0" algn="l" defTabSz="914400" rtl="0" eaLnBrk="1" latinLnBrk="0" hangingPunct="1">
        <a:lnSpc>
          <a:spcPct val="95000"/>
        </a:lnSpc>
        <a:spcBef>
          <a:spcPts val="1000"/>
        </a:spcBef>
        <a:spcAft>
          <a:spcPts val="600"/>
        </a:spcAft>
        <a:buFont typeface="Arial" panose="020B0604020202020204" pitchFamily="34" charset="0"/>
        <a:buNone/>
        <a:defRPr sz="1800" kern="1200">
          <a:solidFill>
            <a:schemeClr val="tx2"/>
          </a:solidFill>
          <a:latin typeface="+mn-lt"/>
          <a:ea typeface="+mn-ea"/>
          <a:cs typeface="+mn-cs"/>
        </a:defRPr>
      </a:lvl1pPr>
      <a:lvl2pPr marL="263525" indent="-263525" algn="l" defTabSz="914400" rtl="0" eaLnBrk="1" latinLnBrk="0" hangingPunct="1">
        <a:lnSpc>
          <a:spcPct val="95000"/>
        </a:lnSpc>
        <a:spcBef>
          <a:spcPts val="600"/>
        </a:spcBef>
        <a:spcAft>
          <a:spcPts val="300"/>
        </a:spcAft>
        <a:buFont typeface="Arial" panose="020B0604020202020204" pitchFamily="34" charset="0"/>
        <a:buChar char="•"/>
        <a:defRPr sz="1800" kern="1200">
          <a:solidFill>
            <a:schemeClr val="tx2"/>
          </a:solidFill>
          <a:latin typeface="+mn-lt"/>
          <a:ea typeface="+mn-ea"/>
          <a:cs typeface="+mn-cs"/>
        </a:defRPr>
      </a:lvl2pPr>
      <a:lvl3pPr marL="539750" indent="-276225" algn="l" defTabSz="914400" rtl="0" eaLnBrk="1" latinLnBrk="0" hangingPunct="1">
        <a:lnSpc>
          <a:spcPct val="95000"/>
        </a:lnSpc>
        <a:spcBef>
          <a:spcPts val="600"/>
        </a:spcBef>
        <a:spcAft>
          <a:spcPts val="300"/>
        </a:spcAft>
        <a:buFont typeface="Barlow" panose="00000500000000000000" pitchFamily="2" charset="0"/>
        <a:buChar char="–"/>
        <a:defRPr sz="1800" kern="1200">
          <a:solidFill>
            <a:schemeClr val="tx2"/>
          </a:solidFill>
          <a:latin typeface="+mn-lt"/>
          <a:ea typeface="+mn-ea"/>
          <a:cs typeface="+mn-cs"/>
        </a:defRPr>
      </a:lvl3pPr>
      <a:lvl4pPr marL="803275" indent="-263525" algn="l" defTabSz="914400" rtl="0" eaLnBrk="1" latinLnBrk="0" hangingPunct="1">
        <a:lnSpc>
          <a:spcPct val="95000"/>
        </a:lnSpc>
        <a:spcBef>
          <a:spcPts val="600"/>
        </a:spcBef>
        <a:spcAft>
          <a:spcPts val="300"/>
        </a:spcAft>
        <a:buFont typeface="Barlow" panose="00000500000000000000" pitchFamily="2" charset="0"/>
        <a:buChar char="–"/>
        <a:defRPr sz="1800" kern="1200">
          <a:solidFill>
            <a:schemeClr val="tx2"/>
          </a:solidFill>
          <a:latin typeface="+mn-lt"/>
          <a:ea typeface="+mn-ea"/>
          <a:cs typeface="+mn-cs"/>
        </a:defRPr>
      </a:lvl4pPr>
      <a:lvl5pPr marL="1081088" indent="-277813" algn="l" defTabSz="914400" rtl="0" eaLnBrk="1" latinLnBrk="0" hangingPunct="1">
        <a:lnSpc>
          <a:spcPct val="95000"/>
        </a:lnSpc>
        <a:spcBef>
          <a:spcPts val="600"/>
        </a:spcBef>
        <a:spcAft>
          <a:spcPts val="300"/>
        </a:spcAft>
        <a:buFont typeface="Barlow" panose="00000500000000000000" pitchFamily="2"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8" Type="http://schemas.openxmlformats.org/officeDocument/2006/relationships/image" Target="../media/image48.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9.xml"/><Relationship Id="rId1" Type="http://schemas.openxmlformats.org/officeDocument/2006/relationships/vmlDrawing" Target="../drawings/vmlDrawing1.vml"/><Relationship Id="rId6" Type="http://schemas.openxmlformats.org/officeDocument/2006/relationships/image" Target="../media/image47.wmf"/><Relationship Id="rId5" Type="http://schemas.openxmlformats.org/officeDocument/2006/relationships/oleObject" Target="../embeddings/oleObject2.bin"/><Relationship Id="rId10" Type="http://schemas.openxmlformats.org/officeDocument/2006/relationships/image" Target="../media/image49.wmf"/><Relationship Id="rId4" Type="http://schemas.openxmlformats.org/officeDocument/2006/relationships/image" Target="../media/image46.wmf"/><Relationship Id="rId9" Type="http://schemas.openxmlformats.org/officeDocument/2006/relationships/oleObject" Target="../embeddings/oleObject4.bin"/></Relationships>
</file>

<file path=ppt/slides/_rels/slide1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11">
            <a:extLst>
              <a:ext uri="{FF2B5EF4-FFF2-40B4-BE49-F238E27FC236}">
                <a16:creationId xmlns:a16="http://schemas.microsoft.com/office/drawing/2014/main" id="{670024AE-D38E-4D79-B1B2-B73632A400F5}"/>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6350" y="3572"/>
            <a:ext cx="12179300" cy="6850856"/>
          </a:xfrm>
        </p:spPr>
      </p:pic>
      <p:sp>
        <p:nvSpPr>
          <p:cNvPr id="3" name="Title 2">
            <a:extLst>
              <a:ext uri="{FF2B5EF4-FFF2-40B4-BE49-F238E27FC236}">
                <a16:creationId xmlns:a16="http://schemas.microsoft.com/office/drawing/2014/main" id="{7540C1B5-5951-4187-A5AB-54D7AF30CDEF}"/>
              </a:ext>
            </a:extLst>
          </p:cNvPr>
          <p:cNvSpPr>
            <a:spLocks noGrp="1"/>
          </p:cNvSpPr>
          <p:nvPr>
            <p:ph type="ctrTitle"/>
          </p:nvPr>
        </p:nvSpPr>
        <p:spPr/>
        <p:txBody>
          <a:bodyPr/>
          <a:lstStyle/>
          <a:p>
            <a:r>
              <a:rPr lang="en-AU" dirty="0"/>
              <a:t>your best.</a:t>
            </a:r>
          </a:p>
        </p:txBody>
      </p:sp>
      <p:pic>
        <p:nvPicPr>
          <p:cNvPr id="2" name="Picture 1"/>
          <p:cNvPicPr>
            <a:picLocks noChangeAspect="1"/>
          </p:cNvPicPr>
          <p:nvPr/>
        </p:nvPicPr>
        <p:blipFill>
          <a:blip r:embed="rId3"/>
          <a:stretch>
            <a:fillRect/>
          </a:stretch>
        </p:blipFill>
        <p:spPr>
          <a:xfrm>
            <a:off x="8589737" y="435767"/>
            <a:ext cx="3361825" cy="917545"/>
          </a:xfrm>
          <a:prstGeom prst="rect">
            <a:avLst/>
          </a:prstGeom>
        </p:spPr>
      </p:pic>
    </p:spTree>
    <p:extLst>
      <p:ext uri="{BB962C8B-B14F-4D97-AF65-F5344CB8AC3E}">
        <p14:creationId xmlns:p14="http://schemas.microsoft.com/office/powerpoint/2010/main" val="4251707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5010B-124D-4351-94AE-0C5B82408EE2}"/>
              </a:ext>
            </a:extLst>
          </p:cNvPr>
          <p:cNvSpPr>
            <a:spLocks noGrp="1"/>
          </p:cNvSpPr>
          <p:nvPr>
            <p:ph type="title"/>
          </p:nvPr>
        </p:nvSpPr>
        <p:spPr/>
        <p:txBody>
          <a:bodyPr/>
          <a:lstStyle/>
          <a:p>
            <a:r>
              <a:rPr lang="en-AU" dirty="0" smtClean="0"/>
              <a:t>Home sleep testing made easy…..</a:t>
            </a:r>
            <a:endParaRPr lang="en-AU" dirty="0"/>
          </a:p>
        </p:txBody>
      </p:sp>
      <p:sp>
        <p:nvSpPr>
          <p:cNvPr id="4" name="Date Placeholder 3">
            <a:extLst>
              <a:ext uri="{FF2B5EF4-FFF2-40B4-BE49-F238E27FC236}">
                <a16:creationId xmlns:a16="http://schemas.microsoft.com/office/drawing/2014/main" id="{2798B326-AB70-4343-AB53-F98564613A55}"/>
              </a:ext>
            </a:extLst>
          </p:cNvPr>
          <p:cNvSpPr>
            <a:spLocks noGrp="1"/>
          </p:cNvSpPr>
          <p:nvPr>
            <p:ph type="dt" sz="half" idx="10"/>
          </p:nvPr>
        </p:nvSpPr>
        <p:spPr/>
        <p:txBody>
          <a:bodyPr/>
          <a:lstStyle/>
          <a:p>
            <a:fld id="{14DF316E-764A-449A-8172-F655A4B3C56E}" type="datetime3">
              <a:rPr lang="en-AU" smtClean="0"/>
              <a:t>16 October, 2019</a:t>
            </a:fld>
            <a:endParaRPr lang="en-AU"/>
          </a:p>
        </p:txBody>
      </p:sp>
      <p:sp>
        <p:nvSpPr>
          <p:cNvPr id="5" name="Footer Placeholder 4">
            <a:extLst>
              <a:ext uri="{FF2B5EF4-FFF2-40B4-BE49-F238E27FC236}">
                <a16:creationId xmlns:a16="http://schemas.microsoft.com/office/drawing/2014/main" id="{12D68341-8595-4A03-A893-E0F67358DDCE}"/>
              </a:ext>
            </a:extLst>
          </p:cNvPr>
          <p:cNvSpPr>
            <a:spLocks noGrp="1"/>
          </p:cNvSpPr>
          <p:nvPr>
            <p:ph type="ftr" sz="quarter" idx="11"/>
          </p:nvPr>
        </p:nvSpPr>
        <p:spPr/>
        <p:txBody>
          <a:bodyPr/>
          <a:lstStyle/>
          <a:p>
            <a:r>
              <a:rPr lang="en-AU"/>
              <a:t>© 2019 ResMed  - Company Confidential</a:t>
            </a:r>
          </a:p>
        </p:txBody>
      </p:sp>
      <p:sp>
        <p:nvSpPr>
          <p:cNvPr id="6" name="Slide Number Placeholder 5">
            <a:extLst>
              <a:ext uri="{FF2B5EF4-FFF2-40B4-BE49-F238E27FC236}">
                <a16:creationId xmlns:a16="http://schemas.microsoft.com/office/drawing/2014/main" id="{2050823F-ECF5-42F5-8538-8FEB3B6D7888}"/>
              </a:ext>
            </a:extLst>
          </p:cNvPr>
          <p:cNvSpPr>
            <a:spLocks noGrp="1"/>
          </p:cNvSpPr>
          <p:nvPr>
            <p:ph type="sldNum" sz="quarter" idx="12"/>
          </p:nvPr>
        </p:nvSpPr>
        <p:spPr/>
        <p:txBody>
          <a:bodyPr/>
          <a:lstStyle/>
          <a:p>
            <a:fld id="{80E41E97-28FD-45E5-9615-860BEB503A68}" type="slidenum">
              <a:rPr lang="en-AU" smtClean="0"/>
              <a:t>10</a:t>
            </a:fld>
            <a:endParaRPr lang="en-AU"/>
          </a:p>
        </p:txBody>
      </p:sp>
      <p:pic>
        <p:nvPicPr>
          <p:cNvPr id="9218" name="Picture 2" descr="Image result for apnealink resm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800" y="1287824"/>
            <a:ext cx="7962900" cy="4476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7823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5010B-124D-4351-94AE-0C5B82408EE2}"/>
              </a:ext>
            </a:extLst>
          </p:cNvPr>
          <p:cNvSpPr>
            <a:spLocks noGrp="1"/>
          </p:cNvSpPr>
          <p:nvPr>
            <p:ph type="title"/>
          </p:nvPr>
        </p:nvSpPr>
        <p:spPr/>
        <p:txBody>
          <a:bodyPr/>
          <a:lstStyle/>
          <a:p>
            <a:r>
              <a:rPr lang="en-AU" dirty="0" smtClean="0"/>
              <a:t>And then even easier…..</a:t>
            </a:r>
            <a:endParaRPr lang="en-AU" dirty="0"/>
          </a:p>
        </p:txBody>
      </p:sp>
      <p:sp>
        <p:nvSpPr>
          <p:cNvPr id="4" name="Date Placeholder 3">
            <a:extLst>
              <a:ext uri="{FF2B5EF4-FFF2-40B4-BE49-F238E27FC236}">
                <a16:creationId xmlns:a16="http://schemas.microsoft.com/office/drawing/2014/main" id="{2798B326-AB70-4343-AB53-F98564613A55}"/>
              </a:ext>
            </a:extLst>
          </p:cNvPr>
          <p:cNvSpPr>
            <a:spLocks noGrp="1"/>
          </p:cNvSpPr>
          <p:nvPr>
            <p:ph type="dt" sz="half" idx="10"/>
          </p:nvPr>
        </p:nvSpPr>
        <p:spPr/>
        <p:txBody>
          <a:bodyPr/>
          <a:lstStyle/>
          <a:p>
            <a:fld id="{14DF316E-764A-449A-8172-F655A4B3C56E}" type="datetime3">
              <a:rPr lang="en-AU" smtClean="0"/>
              <a:t>16 October, 2019</a:t>
            </a:fld>
            <a:endParaRPr lang="en-AU"/>
          </a:p>
        </p:txBody>
      </p:sp>
      <p:sp>
        <p:nvSpPr>
          <p:cNvPr id="5" name="Footer Placeholder 4">
            <a:extLst>
              <a:ext uri="{FF2B5EF4-FFF2-40B4-BE49-F238E27FC236}">
                <a16:creationId xmlns:a16="http://schemas.microsoft.com/office/drawing/2014/main" id="{12D68341-8595-4A03-A893-E0F67358DDCE}"/>
              </a:ext>
            </a:extLst>
          </p:cNvPr>
          <p:cNvSpPr>
            <a:spLocks noGrp="1"/>
          </p:cNvSpPr>
          <p:nvPr>
            <p:ph type="ftr" sz="quarter" idx="11"/>
          </p:nvPr>
        </p:nvSpPr>
        <p:spPr/>
        <p:txBody>
          <a:bodyPr/>
          <a:lstStyle/>
          <a:p>
            <a:r>
              <a:rPr lang="en-AU"/>
              <a:t>© 2019 ResMed  - Company Confidential</a:t>
            </a:r>
          </a:p>
        </p:txBody>
      </p:sp>
      <p:sp>
        <p:nvSpPr>
          <p:cNvPr id="6" name="Slide Number Placeholder 5">
            <a:extLst>
              <a:ext uri="{FF2B5EF4-FFF2-40B4-BE49-F238E27FC236}">
                <a16:creationId xmlns:a16="http://schemas.microsoft.com/office/drawing/2014/main" id="{2050823F-ECF5-42F5-8538-8FEB3B6D7888}"/>
              </a:ext>
            </a:extLst>
          </p:cNvPr>
          <p:cNvSpPr>
            <a:spLocks noGrp="1"/>
          </p:cNvSpPr>
          <p:nvPr>
            <p:ph type="sldNum" sz="quarter" idx="12"/>
          </p:nvPr>
        </p:nvSpPr>
        <p:spPr/>
        <p:txBody>
          <a:bodyPr/>
          <a:lstStyle/>
          <a:p>
            <a:fld id="{80E41E97-28FD-45E5-9615-860BEB503A68}" type="slidenum">
              <a:rPr lang="en-AU" smtClean="0"/>
              <a:t>11</a:t>
            </a:fld>
            <a:endParaRPr lang="en-AU"/>
          </a:p>
        </p:txBody>
      </p:sp>
      <p:pic>
        <p:nvPicPr>
          <p:cNvPr id="3" name="Picture 2"/>
          <p:cNvPicPr>
            <a:picLocks noChangeAspect="1"/>
          </p:cNvPicPr>
          <p:nvPr/>
        </p:nvPicPr>
        <p:blipFill>
          <a:blip r:embed="rId2"/>
          <a:stretch>
            <a:fillRect/>
          </a:stretch>
        </p:blipFill>
        <p:spPr>
          <a:xfrm>
            <a:off x="239268" y="1414272"/>
            <a:ext cx="9013437" cy="3839908"/>
          </a:xfrm>
          <a:prstGeom prst="rect">
            <a:avLst/>
          </a:prstGeom>
        </p:spPr>
      </p:pic>
    </p:spTree>
    <p:extLst>
      <p:ext uri="{BB962C8B-B14F-4D97-AF65-F5344CB8AC3E}">
        <p14:creationId xmlns:p14="http://schemas.microsoft.com/office/powerpoint/2010/main" val="31488165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5010B-124D-4351-94AE-0C5B82408EE2}"/>
              </a:ext>
            </a:extLst>
          </p:cNvPr>
          <p:cNvSpPr>
            <a:spLocks noGrp="1"/>
          </p:cNvSpPr>
          <p:nvPr>
            <p:ph type="title"/>
          </p:nvPr>
        </p:nvSpPr>
        <p:spPr/>
        <p:txBody>
          <a:bodyPr/>
          <a:lstStyle/>
          <a:p>
            <a:r>
              <a:rPr lang="en-AU" dirty="0" smtClean="0"/>
              <a:t>Home sleep testing with NightOwl sensor</a:t>
            </a:r>
            <a:endParaRPr lang="en-AU" dirty="0"/>
          </a:p>
        </p:txBody>
      </p:sp>
      <p:sp>
        <p:nvSpPr>
          <p:cNvPr id="4" name="Date Placeholder 3">
            <a:extLst>
              <a:ext uri="{FF2B5EF4-FFF2-40B4-BE49-F238E27FC236}">
                <a16:creationId xmlns:a16="http://schemas.microsoft.com/office/drawing/2014/main" id="{2798B326-AB70-4343-AB53-F98564613A55}"/>
              </a:ext>
            </a:extLst>
          </p:cNvPr>
          <p:cNvSpPr>
            <a:spLocks noGrp="1"/>
          </p:cNvSpPr>
          <p:nvPr>
            <p:ph type="dt" sz="half" idx="10"/>
          </p:nvPr>
        </p:nvSpPr>
        <p:spPr/>
        <p:txBody>
          <a:bodyPr/>
          <a:lstStyle/>
          <a:p>
            <a:fld id="{14DF316E-764A-449A-8172-F655A4B3C56E}" type="datetime3">
              <a:rPr lang="en-AU" smtClean="0"/>
              <a:t>16 October, 2019</a:t>
            </a:fld>
            <a:endParaRPr lang="en-AU"/>
          </a:p>
        </p:txBody>
      </p:sp>
      <p:sp>
        <p:nvSpPr>
          <p:cNvPr id="5" name="Footer Placeholder 4">
            <a:extLst>
              <a:ext uri="{FF2B5EF4-FFF2-40B4-BE49-F238E27FC236}">
                <a16:creationId xmlns:a16="http://schemas.microsoft.com/office/drawing/2014/main" id="{12D68341-8595-4A03-A893-E0F67358DDCE}"/>
              </a:ext>
            </a:extLst>
          </p:cNvPr>
          <p:cNvSpPr>
            <a:spLocks noGrp="1"/>
          </p:cNvSpPr>
          <p:nvPr>
            <p:ph type="ftr" sz="quarter" idx="11"/>
          </p:nvPr>
        </p:nvSpPr>
        <p:spPr/>
        <p:txBody>
          <a:bodyPr/>
          <a:lstStyle/>
          <a:p>
            <a:r>
              <a:rPr lang="en-AU"/>
              <a:t>© 2019 ResMed  - Company Confidential</a:t>
            </a:r>
          </a:p>
        </p:txBody>
      </p:sp>
      <p:sp>
        <p:nvSpPr>
          <p:cNvPr id="6" name="Slide Number Placeholder 5">
            <a:extLst>
              <a:ext uri="{FF2B5EF4-FFF2-40B4-BE49-F238E27FC236}">
                <a16:creationId xmlns:a16="http://schemas.microsoft.com/office/drawing/2014/main" id="{2050823F-ECF5-42F5-8538-8FEB3B6D7888}"/>
              </a:ext>
            </a:extLst>
          </p:cNvPr>
          <p:cNvSpPr>
            <a:spLocks noGrp="1"/>
          </p:cNvSpPr>
          <p:nvPr>
            <p:ph type="sldNum" sz="quarter" idx="12"/>
          </p:nvPr>
        </p:nvSpPr>
        <p:spPr/>
        <p:txBody>
          <a:bodyPr/>
          <a:lstStyle/>
          <a:p>
            <a:fld id="{80E41E97-28FD-45E5-9615-860BEB503A68}" type="slidenum">
              <a:rPr lang="en-AU" smtClean="0"/>
              <a:t>12</a:t>
            </a:fld>
            <a:endParaRPr lang="en-AU"/>
          </a:p>
        </p:txBody>
      </p:sp>
      <p:pic>
        <p:nvPicPr>
          <p:cNvPr id="6146" name="Picture 2" descr="logo_nightow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6280" y="1232256"/>
            <a:ext cx="6217440" cy="4378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37654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5010B-124D-4351-94AE-0C5B82408EE2}"/>
              </a:ext>
            </a:extLst>
          </p:cNvPr>
          <p:cNvSpPr>
            <a:spLocks noGrp="1"/>
          </p:cNvSpPr>
          <p:nvPr>
            <p:ph type="title"/>
          </p:nvPr>
        </p:nvSpPr>
        <p:spPr/>
        <p:txBody>
          <a:bodyPr/>
          <a:lstStyle/>
          <a:p>
            <a:r>
              <a:rPr lang="en-AU" dirty="0" smtClean="0"/>
              <a:t>Simple and easy to understand sleep test results…..</a:t>
            </a:r>
            <a:endParaRPr lang="en-AU" dirty="0"/>
          </a:p>
        </p:txBody>
      </p:sp>
      <p:sp>
        <p:nvSpPr>
          <p:cNvPr id="4" name="Date Placeholder 3">
            <a:extLst>
              <a:ext uri="{FF2B5EF4-FFF2-40B4-BE49-F238E27FC236}">
                <a16:creationId xmlns:a16="http://schemas.microsoft.com/office/drawing/2014/main" id="{2798B326-AB70-4343-AB53-F98564613A55}"/>
              </a:ext>
            </a:extLst>
          </p:cNvPr>
          <p:cNvSpPr>
            <a:spLocks noGrp="1"/>
          </p:cNvSpPr>
          <p:nvPr>
            <p:ph type="dt" sz="half" idx="10"/>
          </p:nvPr>
        </p:nvSpPr>
        <p:spPr/>
        <p:txBody>
          <a:bodyPr/>
          <a:lstStyle/>
          <a:p>
            <a:fld id="{14DF316E-764A-449A-8172-F655A4B3C56E}" type="datetime3">
              <a:rPr lang="en-AU" smtClean="0"/>
              <a:t>16 October, 2019</a:t>
            </a:fld>
            <a:endParaRPr lang="en-AU"/>
          </a:p>
        </p:txBody>
      </p:sp>
      <p:sp>
        <p:nvSpPr>
          <p:cNvPr id="5" name="Footer Placeholder 4">
            <a:extLst>
              <a:ext uri="{FF2B5EF4-FFF2-40B4-BE49-F238E27FC236}">
                <a16:creationId xmlns:a16="http://schemas.microsoft.com/office/drawing/2014/main" id="{12D68341-8595-4A03-A893-E0F67358DDCE}"/>
              </a:ext>
            </a:extLst>
          </p:cNvPr>
          <p:cNvSpPr>
            <a:spLocks noGrp="1"/>
          </p:cNvSpPr>
          <p:nvPr>
            <p:ph type="ftr" sz="quarter" idx="11"/>
          </p:nvPr>
        </p:nvSpPr>
        <p:spPr/>
        <p:txBody>
          <a:bodyPr/>
          <a:lstStyle/>
          <a:p>
            <a:r>
              <a:rPr lang="en-AU"/>
              <a:t>© 2019 ResMed  - Company Confidential</a:t>
            </a:r>
          </a:p>
        </p:txBody>
      </p:sp>
      <p:sp>
        <p:nvSpPr>
          <p:cNvPr id="6" name="Slide Number Placeholder 5">
            <a:extLst>
              <a:ext uri="{FF2B5EF4-FFF2-40B4-BE49-F238E27FC236}">
                <a16:creationId xmlns:a16="http://schemas.microsoft.com/office/drawing/2014/main" id="{2050823F-ECF5-42F5-8538-8FEB3B6D7888}"/>
              </a:ext>
            </a:extLst>
          </p:cNvPr>
          <p:cNvSpPr>
            <a:spLocks noGrp="1"/>
          </p:cNvSpPr>
          <p:nvPr>
            <p:ph type="sldNum" sz="quarter" idx="12"/>
          </p:nvPr>
        </p:nvSpPr>
        <p:spPr/>
        <p:txBody>
          <a:bodyPr/>
          <a:lstStyle/>
          <a:p>
            <a:fld id="{80E41E97-28FD-45E5-9615-860BEB503A68}" type="slidenum">
              <a:rPr lang="en-AU" smtClean="0"/>
              <a:t>13</a:t>
            </a:fld>
            <a:endParaRPr lang="en-AU"/>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1620" y="1008000"/>
            <a:ext cx="3195861" cy="4931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58869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5010B-124D-4351-94AE-0C5B82408EE2}"/>
              </a:ext>
            </a:extLst>
          </p:cNvPr>
          <p:cNvSpPr>
            <a:spLocks noGrp="1"/>
          </p:cNvSpPr>
          <p:nvPr>
            <p:ph type="title"/>
          </p:nvPr>
        </p:nvSpPr>
        <p:spPr/>
        <p:txBody>
          <a:bodyPr/>
          <a:lstStyle/>
          <a:p>
            <a:r>
              <a:rPr lang="en-AU" dirty="0" smtClean="0"/>
              <a:t>A follow up consultation with trained sleep staff…..</a:t>
            </a:r>
            <a:endParaRPr lang="en-AU" dirty="0"/>
          </a:p>
        </p:txBody>
      </p:sp>
      <p:sp>
        <p:nvSpPr>
          <p:cNvPr id="4" name="Date Placeholder 3">
            <a:extLst>
              <a:ext uri="{FF2B5EF4-FFF2-40B4-BE49-F238E27FC236}">
                <a16:creationId xmlns:a16="http://schemas.microsoft.com/office/drawing/2014/main" id="{2798B326-AB70-4343-AB53-F98564613A55}"/>
              </a:ext>
            </a:extLst>
          </p:cNvPr>
          <p:cNvSpPr>
            <a:spLocks noGrp="1"/>
          </p:cNvSpPr>
          <p:nvPr>
            <p:ph type="dt" sz="half" idx="10"/>
          </p:nvPr>
        </p:nvSpPr>
        <p:spPr/>
        <p:txBody>
          <a:bodyPr/>
          <a:lstStyle/>
          <a:p>
            <a:fld id="{14DF316E-764A-449A-8172-F655A4B3C56E}" type="datetime3">
              <a:rPr lang="en-AU" smtClean="0"/>
              <a:t>16 October, 2019</a:t>
            </a:fld>
            <a:endParaRPr lang="en-AU"/>
          </a:p>
        </p:txBody>
      </p:sp>
      <p:sp>
        <p:nvSpPr>
          <p:cNvPr id="5" name="Footer Placeholder 4">
            <a:extLst>
              <a:ext uri="{FF2B5EF4-FFF2-40B4-BE49-F238E27FC236}">
                <a16:creationId xmlns:a16="http://schemas.microsoft.com/office/drawing/2014/main" id="{12D68341-8595-4A03-A893-E0F67358DDCE}"/>
              </a:ext>
            </a:extLst>
          </p:cNvPr>
          <p:cNvSpPr>
            <a:spLocks noGrp="1"/>
          </p:cNvSpPr>
          <p:nvPr>
            <p:ph type="ftr" sz="quarter" idx="11"/>
          </p:nvPr>
        </p:nvSpPr>
        <p:spPr/>
        <p:txBody>
          <a:bodyPr/>
          <a:lstStyle/>
          <a:p>
            <a:r>
              <a:rPr lang="en-AU"/>
              <a:t>© 2019 ResMed  - Company Confidential</a:t>
            </a:r>
          </a:p>
        </p:txBody>
      </p:sp>
      <p:sp>
        <p:nvSpPr>
          <p:cNvPr id="6" name="Slide Number Placeholder 5">
            <a:extLst>
              <a:ext uri="{FF2B5EF4-FFF2-40B4-BE49-F238E27FC236}">
                <a16:creationId xmlns:a16="http://schemas.microsoft.com/office/drawing/2014/main" id="{2050823F-ECF5-42F5-8538-8FEB3B6D7888}"/>
              </a:ext>
            </a:extLst>
          </p:cNvPr>
          <p:cNvSpPr>
            <a:spLocks noGrp="1"/>
          </p:cNvSpPr>
          <p:nvPr>
            <p:ph type="sldNum" sz="quarter" idx="12"/>
          </p:nvPr>
        </p:nvSpPr>
        <p:spPr/>
        <p:txBody>
          <a:bodyPr/>
          <a:lstStyle/>
          <a:p>
            <a:fld id="{80E41E97-28FD-45E5-9615-860BEB503A68}" type="slidenum">
              <a:rPr lang="en-AU" smtClean="0"/>
              <a:t>14</a:t>
            </a:fld>
            <a:endParaRPr lang="en-AU"/>
          </a:p>
        </p:txBody>
      </p:sp>
      <p:pic>
        <p:nvPicPr>
          <p:cNvPr id="3076" name="Picture 4" descr="Image result for telephone consultation therapi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1495" y="1206862"/>
            <a:ext cx="6191250" cy="4638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01875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5010B-124D-4351-94AE-0C5B82408EE2}"/>
              </a:ext>
            </a:extLst>
          </p:cNvPr>
          <p:cNvSpPr>
            <a:spLocks noGrp="1"/>
          </p:cNvSpPr>
          <p:nvPr>
            <p:ph type="title"/>
          </p:nvPr>
        </p:nvSpPr>
        <p:spPr/>
        <p:txBody>
          <a:bodyPr/>
          <a:lstStyle/>
          <a:p>
            <a:r>
              <a:rPr lang="en-AU" dirty="0" smtClean="0"/>
              <a:t>How is sleep apnea treated…..</a:t>
            </a:r>
            <a:endParaRPr lang="en-AU" dirty="0"/>
          </a:p>
        </p:txBody>
      </p:sp>
      <p:sp>
        <p:nvSpPr>
          <p:cNvPr id="4" name="Date Placeholder 3">
            <a:extLst>
              <a:ext uri="{FF2B5EF4-FFF2-40B4-BE49-F238E27FC236}">
                <a16:creationId xmlns:a16="http://schemas.microsoft.com/office/drawing/2014/main" id="{2798B326-AB70-4343-AB53-F98564613A55}"/>
              </a:ext>
            </a:extLst>
          </p:cNvPr>
          <p:cNvSpPr>
            <a:spLocks noGrp="1"/>
          </p:cNvSpPr>
          <p:nvPr>
            <p:ph type="dt" sz="half" idx="10"/>
          </p:nvPr>
        </p:nvSpPr>
        <p:spPr/>
        <p:txBody>
          <a:bodyPr/>
          <a:lstStyle/>
          <a:p>
            <a:fld id="{14DF316E-764A-449A-8172-F655A4B3C56E}" type="datetime3">
              <a:rPr lang="en-AU" smtClean="0"/>
              <a:t>16 October, 2019</a:t>
            </a:fld>
            <a:endParaRPr lang="en-AU"/>
          </a:p>
        </p:txBody>
      </p:sp>
      <p:sp>
        <p:nvSpPr>
          <p:cNvPr id="5" name="Footer Placeholder 4">
            <a:extLst>
              <a:ext uri="{FF2B5EF4-FFF2-40B4-BE49-F238E27FC236}">
                <a16:creationId xmlns:a16="http://schemas.microsoft.com/office/drawing/2014/main" id="{12D68341-8595-4A03-A893-E0F67358DDCE}"/>
              </a:ext>
            </a:extLst>
          </p:cNvPr>
          <p:cNvSpPr>
            <a:spLocks noGrp="1"/>
          </p:cNvSpPr>
          <p:nvPr>
            <p:ph type="ftr" sz="quarter" idx="11"/>
          </p:nvPr>
        </p:nvSpPr>
        <p:spPr/>
        <p:txBody>
          <a:bodyPr/>
          <a:lstStyle/>
          <a:p>
            <a:r>
              <a:rPr lang="en-AU"/>
              <a:t>© 2019 ResMed  - Company Confidential</a:t>
            </a:r>
          </a:p>
        </p:txBody>
      </p:sp>
      <p:sp>
        <p:nvSpPr>
          <p:cNvPr id="6" name="Slide Number Placeholder 5">
            <a:extLst>
              <a:ext uri="{FF2B5EF4-FFF2-40B4-BE49-F238E27FC236}">
                <a16:creationId xmlns:a16="http://schemas.microsoft.com/office/drawing/2014/main" id="{2050823F-ECF5-42F5-8538-8FEB3B6D7888}"/>
              </a:ext>
            </a:extLst>
          </p:cNvPr>
          <p:cNvSpPr>
            <a:spLocks noGrp="1"/>
          </p:cNvSpPr>
          <p:nvPr>
            <p:ph type="sldNum" sz="quarter" idx="12"/>
          </p:nvPr>
        </p:nvSpPr>
        <p:spPr/>
        <p:txBody>
          <a:bodyPr/>
          <a:lstStyle/>
          <a:p>
            <a:fld id="{80E41E97-28FD-45E5-9615-860BEB503A68}" type="slidenum">
              <a:rPr lang="en-AU" smtClean="0"/>
              <a:t>15</a:t>
            </a:fld>
            <a:endParaRPr lang="en-AU"/>
          </a:p>
        </p:txBody>
      </p:sp>
      <p:sp>
        <p:nvSpPr>
          <p:cNvPr id="3" name="Rectangle 2"/>
          <p:cNvSpPr/>
          <p:nvPr/>
        </p:nvSpPr>
        <p:spPr>
          <a:xfrm>
            <a:off x="684000" y="4205562"/>
            <a:ext cx="8460000" cy="1477328"/>
          </a:xfrm>
          <a:prstGeom prst="rect">
            <a:avLst/>
          </a:prstGeom>
        </p:spPr>
        <p:txBody>
          <a:bodyPr wrap="square">
            <a:spAutoFit/>
          </a:bodyPr>
          <a:lstStyle/>
          <a:p>
            <a:pPr fontAlgn="base"/>
            <a:r>
              <a:rPr lang="en-AU" dirty="0">
                <a:solidFill>
                  <a:srgbClr val="424243"/>
                </a:solidFill>
                <a:latin typeface="Roboto"/>
              </a:rPr>
              <a:t>CPAP, or Continuous Positive Airway Pressure, treats breathing problems such as sleep apnea and chronic snoring, giving people healthier sleep and helping them enjoy better daytime alertness</a:t>
            </a:r>
            <a:r>
              <a:rPr lang="en-AU" dirty="0" smtClean="0">
                <a:solidFill>
                  <a:srgbClr val="424243"/>
                </a:solidFill>
                <a:latin typeface="Roboto"/>
              </a:rPr>
              <a:t>.</a:t>
            </a:r>
            <a:endParaRPr lang="en-AU" dirty="0">
              <a:solidFill>
                <a:srgbClr val="424243"/>
              </a:solidFill>
              <a:latin typeface="Roboto"/>
            </a:endParaRPr>
          </a:p>
          <a:p>
            <a:pPr fontAlgn="base"/>
            <a:r>
              <a:rPr lang="en-AU" dirty="0">
                <a:solidFill>
                  <a:srgbClr val="424243"/>
                </a:solidFill>
                <a:latin typeface="Roboto"/>
              </a:rPr>
              <a:t>CPAP applies mild air pressure to a person's upper airway to keep their airway open so that they can breathe normally while they sleep.</a:t>
            </a:r>
            <a:endParaRPr lang="en-AU" b="0" i="0" dirty="0">
              <a:solidFill>
                <a:srgbClr val="424243"/>
              </a:solidFill>
              <a:effectLst/>
              <a:latin typeface="Roboto"/>
            </a:endParaRPr>
          </a:p>
        </p:txBody>
      </p:sp>
      <p:pic>
        <p:nvPicPr>
          <p:cNvPr id="4098"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7731" y="1163823"/>
            <a:ext cx="3954537" cy="2885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83533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5010B-124D-4351-94AE-0C5B82408EE2}"/>
              </a:ext>
            </a:extLst>
          </p:cNvPr>
          <p:cNvSpPr>
            <a:spLocks noGrp="1"/>
          </p:cNvSpPr>
          <p:nvPr>
            <p:ph type="title"/>
          </p:nvPr>
        </p:nvSpPr>
        <p:spPr>
          <a:xfrm>
            <a:off x="684000" y="241948"/>
            <a:ext cx="7995600" cy="604800"/>
          </a:xfrm>
        </p:spPr>
        <p:txBody>
          <a:bodyPr/>
          <a:lstStyle/>
          <a:p>
            <a:r>
              <a:rPr lang="en-AU" dirty="0" smtClean="0"/>
              <a:t>The EdenSleep Delight nurture program</a:t>
            </a:r>
            <a:endParaRPr lang="en-AU" dirty="0"/>
          </a:p>
        </p:txBody>
      </p:sp>
      <p:sp>
        <p:nvSpPr>
          <p:cNvPr id="4" name="Date Placeholder 3">
            <a:extLst>
              <a:ext uri="{FF2B5EF4-FFF2-40B4-BE49-F238E27FC236}">
                <a16:creationId xmlns:a16="http://schemas.microsoft.com/office/drawing/2014/main" id="{2798B326-AB70-4343-AB53-F98564613A55}"/>
              </a:ext>
            </a:extLst>
          </p:cNvPr>
          <p:cNvSpPr>
            <a:spLocks noGrp="1"/>
          </p:cNvSpPr>
          <p:nvPr>
            <p:ph type="dt" sz="half" idx="10"/>
          </p:nvPr>
        </p:nvSpPr>
        <p:spPr/>
        <p:txBody>
          <a:bodyPr/>
          <a:lstStyle/>
          <a:p>
            <a:fld id="{14DF316E-764A-449A-8172-F655A4B3C56E}" type="datetime3">
              <a:rPr lang="en-AU" smtClean="0"/>
              <a:t>16 October, 2019</a:t>
            </a:fld>
            <a:endParaRPr lang="en-AU"/>
          </a:p>
        </p:txBody>
      </p:sp>
      <p:sp>
        <p:nvSpPr>
          <p:cNvPr id="5" name="Footer Placeholder 4">
            <a:extLst>
              <a:ext uri="{FF2B5EF4-FFF2-40B4-BE49-F238E27FC236}">
                <a16:creationId xmlns:a16="http://schemas.microsoft.com/office/drawing/2014/main" id="{12D68341-8595-4A03-A893-E0F67358DDCE}"/>
              </a:ext>
            </a:extLst>
          </p:cNvPr>
          <p:cNvSpPr>
            <a:spLocks noGrp="1"/>
          </p:cNvSpPr>
          <p:nvPr>
            <p:ph type="ftr" sz="quarter" idx="11"/>
          </p:nvPr>
        </p:nvSpPr>
        <p:spPr/>
        <p:txBody>
          <a:bodyPr/>
          <a:lstStyle/>
          <a:p>
            <a:r>
              <a:rPr lang="en-AU" dirty="0"/>
              <a:t>© 2019 ResMed  - Company Confidential</a:t>
            </a:r>
          </a:p>
        </p:txBody>
      </p:sp>
      <p:sp>
        <p:nvSpPr>
          <p:cNvPr id="6" name="Slide Number Placeholder 5">
            <a:extLst>
              <a:ext uri="{FF2B5EF4-FFF2-40B4-BE49-F238E27FC236}">
                <a16:creationId xmlns:a16="http://schemas.microsoft.com/office/drawing/2014/main" id="{2050823F-ECF5-42F5-8538-8FEB3B6D7888}"/>
              </a:ext>
            </a:extLst>
          </p:cNvPr>
          <p:cNvSpPr>
            <a:spLocks noGrp="1"/>
          </p:cNvSpPr>
          <p:nvPr>
            <p:ph type="sldNum" sz="quarter" idx="12"/>
          </p:nvPr>
        </p:nvSpPr>
        <p:spPr/>
        <p:txBody>
          <a:bodyPr/>
          <a:lstStyle/>
          <a:p>
            <a:fld id="{80E41E97-28FD-45E5-9615-860BEB503A68}" type="slidenum">
              <a:rPr lang="en-AU" smtClean="0"/>
              <a:t>16</a:t>
            </a:fld>
            <a:endParaRPr lang="en-AU"/>
          </a:p>
        </p:txBody>
      </p:sp>
      <p:grpSp>
        <p:nvGrpSpPr>
          <p:cNvPr id="7" name="Group 6"/>
          <p:cNvGrpSpPr/>
          <p:nvPr/>
        </p:nvGrpSpPr>
        <p:grpSpPr>
          <a:xfrm>
            <a:off x="279400" y="1011421"/>
            <a:ext cx="8762005" cy="5275079"/>
            <a:chOff x="225657" y="1811827"/>
            <a:chExt cx="6858001" cy="4123652"/>
          </a:xfrm>
        </p:grpSpPr>
        <p:sp>
          <p:nvSpPr>
            <p:cNvPr id="8" name="Rectangle 7"/>
            <p:cNvSpPr/>
            <p:nvPr/>
          </p:nvSpPr>
          <p:spPr>
            <a:xfrm>
              <a:off x="225657" y="1822550"/>
              <a:ext cx="1698593" cy="3712246"/>
            </a:xfrm>
            <a:prstGeom prst="rect">
              <a:avLst/>
            </a:prstGeom>
            <a:solidFill>
              <a:srgbClr val="FBF0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0735" indent="-160735" algn="ctr">
                <a:buFont typeface="Arial" panose="020B0604020202020204" pitchFamily="34" charset="0"/>
                <a:buChar char="•"/>
              </a:pPr>
              <a:endParaRPr lang="en-US" sz="1013" dirty="0">
                <a:solidFill>
                  <a:schemeClr val="tx1"/>
                </a:solidFill>
                <a:latin typeface="Arial" panose="020B0604020202020204" pitchFamily="34" charset="0"/>
                <a:cs typeface="Arial" panose="020B0604020202020204" pitchFamily="34" charset="0"/>
              </a:endParaRPr>
            </a:p>
          </p:txBody>
        </p:sp>
        <p:sp>
          <p:nvSpPr>
            <p:cNvPr id="9" name="Rectangle 8"/>
            <p:cNvSpPr/>
            <p:nvPr/>
          </p:nvSpPr>
          <p:spPr>
            <a:xfrm>
              <a:off x="1924250" y="2077073"/>
              <a:ext cx="1686220" cy="3457723"/>
            </a:xfrm>
            <a:prstGeom prst="rect">
              <a:avLst/>
            </a:prstGeom>
            <a:solidFill>
              <a:srgbClr val="E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latin typeface="Arial" panose="020B0604020202020204" pitchFamily="34" charset="0"/>
                <a:cs typeface="Arial" panose="020B0604020202020204" pitchFamily="34" charset="0"/>
              </a:endParaRPr>
            </a:p>
          </p:txBody>
        </p:sp>
        <p:sp>
          <p:nvSpPr>
            <p:cNvPr id="10" name="Rectangle 9"/>
            <p:cNvSpPr/>
            <p:nvPr/>
          </p:nvSpPr>
          <p:spPr>
            <a:xfrm>
              <a:off x="3610469" y="1811944"/>
              <a:ext cx="1733943" cy="3722853"/>
            </a:xfrm>
            <a:prstGeom prst="rect">
              <a:avLst/>
            </a:prstGeom>
            <a:solidFill>
              <a:srgbClr val="F6F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latin typeface="Arial" panose="020B0604020202020204" pitchFamily="34" charset="0"/>
                <a:cs typeface="Arial" panose="020B0604020202020204" pitchFamily="34" charset="0"/>
              </a:endParaRPr>
            </a:p>
          </p:txBody>
        </p:sp>
        <p:sp>
          <p:nvSpPr>
            <p:cNvPr id="11" name="Rectangle 10"/>
            <p:cNvSpPr/>
            <p:nvPr/>
          </p:nvSpPr>
          <p:spPr>
            <a:xfrm>
              <a:off x="5344413" y="2077073"/>
              <a:ext cx="1739245" cy="3457723"/>
            </a:xfrm>
            <a:prstGeom prst="rect">
              <a:avLst/>
            </a:prstGeom>
            <a:solidFill>
              <a:srgbClr val="FFF0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latin typeface="Arial" panose="020B0604020202020204" pitchFamily="34" charset="0"/>
                <a:cs typeface="Arial" panose="020B0604020202020204" pitchFamily="34" charset="0"/>
              </a:endParaRPr>
            </a:p>
          </p:txBody>
        </p:sp>
        <p:sp>
          <p:nvSpPr>
            <p:cNvPr id="12" name="Rectangle 11"/>
            <p:cNvSpPr/>
            <p:nvPr/>
          </p:nvSpPr>
          <p:spPr>
            <a:xfrm>
              <a:off x="225657" y="1811827"/>
              <a:ext cx="1696920" cy="531848"/>
            </a:xfrm>
            <a:prstGeom prst="rect">
              <a:avLst/>
            </a:prstGeom>
            <a:solidFill>
              <a:srgbClr val="804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latin typeface="Arial" panose="020B0604020202020204" pitchFamily="34" charset="0"/>
                <a:cs typeface="Arial" panose="020B0604020202020204" pitchFamily="34" charset="0"/>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1043922817"/>
                </p:ext>
              </p:extLst>
            </p:nvPr>
          </p:nvGraphicFramePr>
          <p:xfrm>
            <a:off x="684422" y="2384623"/>
            <a:ext cx="650266" cy="698139"/>
          </p:xfrm>
          <a:graphic>
            <a:graphicData uri="http://schemas.openxmlformats.org/presentationml/2006/ole">
              <mc:AlternateContent xmlns:mc="http://schemas.openxmlformats.org/markup-compatibility/2006">
                <mc:Choice xmlns:v="urn:schemas-microsoft-com:vml" Requires="v">
                  <p:oleObj spid="_x0000_s5146" r:id="rId3" imgW="2069640" imgH="2221920" progId="">
                    <p:embed/>
                  </p:oleObj>
                </mc:Choice>
                <mc:Fallback>
                  <p:oleObj r:id="rId3" imgW="2069640" imgH="2221920" progId="">
                    <p:embed/>
                    <p:pic>
                      <p:nvPicPr>
                        <p:cNvPr id="10" name="Object 9"/>
                        <p:cNvPicPr/>
                        <p:nvPr/>
                      </p:nvPicPr>
                      <p:blipFill>
                        <a:blip r:embed="rId4"/>
                        <a:stretch>
                          <a:fillRect/>
                        </a:stretch>
                      </p:blipFill>
                      <p:spPr>
                        <a:xfrm>
                          <a:off x="684422" y="2384623"/>
                          <a:ext cx="650266" cy="698139"/>
                        </a:xfrm>
                        <a:prstGeom prst="rect">
                          <a:avLst/>
                        </a:prstGeom>
                      </p:spPr>
                    </p:pic>
                  </p:oleObj>
                </mc:Fallback>
              </mc:AlternateContent>
            </a:graphicData>
          </a:graphic>
        </p:graphicFrame>
        <p:sp>
          <p:nvSpPr>
            <p:cNvPr id="14" name="Rectangle 13"/>
            <p:cNvSpPr/>
            <p:nvPr/>
          </p:nvSpPr>
          <p:spPr>
            <a:xfrm>
              <a:off x="1922578" y="1811827"/>
              <a:ext cx="1687891" cy="531848"/>
            </a:xfrm>
            <a:prstGeom prst="rect">
              <a:avLst/>
            </a:prstGeom>
            <a:solidFill>
              <a:srgbClr val="258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latin typeface="Arial" panose="020B0604020202020204" pitchFamily="34" charset="0"/>
                <a:cs typeface="Arial" panose="020B0604020202020204" pitchFamily="34" charset="0"/>
              </a:endParaRPr>
            </a:p>
          </p:txBody>
        </p:sp>
        <p:sp>
          <p:nvSpPr>
            <p:cNvPr id="15" name="Rectangle 14"/>
            <p:cNvSpPr/>
            <p:nvPr/>
          </p:nvSpPr>
          <p:spPr>
            <a:xfrm>
              <a:off x="3615771" y="1811944"/>
              <a:ext cx="1728641" cy="531731"/>
            </a:xfrm>
            <a:prstGeom prst="rect">
              <a:avLst/>
            </a:prstGeom>
            <a:solidFill>
              <a:srgbClr val="2D9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latin typeface="Arial" panose="020B0604020202020204" pitchFamily="34" charset="0"/>
                <a:cs typeface="Arial" panose="020B0604020202020204" pitchFamily="34" charset="0"/>
              </a:endParaRPr>
            </a:p>
          </p:txBody>
        </p:sp>
        <p:sp>
          <p:nvSpPr>
            <p:cNvPr id="16" name="Rectangle 15"/>
            <p:cNvSpPr/>
            <p:nvPr/>
          </p:nvSpPr>
          <p:spPr>
            <a:xfrm>
              <a:off x="5349714" y="1811944"/>
              <a:ext cx="1733943" cy="531731"/>
            </a:xfrm>
            <a:prstGeom prst="rect">
              <a:avLst/>
            </a:prstGeom>
            <a:solidFill>
              <a:srgbClr val="CA10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latin typeface="Arial" panose="020B0604020202020204" pitchFamily="34" charset="0"/>
                <a:cs typeface="Arial" panose="020B0604020202020204" pitchFamily="34" charset="0"/>
              </a:endParaRPr>
            </a:p>
          </p:txBody>
        </p:sp>
        <p:graphicFrame>
          <p:nvGraphicFramePr>
            <p:cNvPr id="17" name="Object 16"/>
            <p:cNvGraphicFramePr>
              <a:graphicFrameLocks noChangeAspect="1"/>
            </p:cNvGraphicFramePr>
            <p:nvPr>
              <p:extLst>
                <p:ext uri="{D42A27DB-BD31-4B8C-83A1-F6EECF244321}">
                  <p14:modId xmlns:p14="http://schemas.microsoft.com/office/powerpoint/2010/main" val="509782750"/>
                </p:ext>
              </p:extLst>
            </p:nvPr>
          </p:nvGraphicFramePr>
          <p:xfrm>
            <a:off x="2486425" y="2370517"/>
            <a:ext cx="551371" cy="698139"/>
          </p:xfrm>
          <a:graphic>
            <a:graphicData uri="http://schemas.openxmlformats.org/presentationml/2006/ole">
              <mc:AlternateContent xmlns:mc="http://schemas.openxmlformats.org/markup-compatibility/2006">
                <mc:Choice xmlns:v="urn:schemas-microsoft-com:vml" Requires="v">
                  <p:oleObj spid="_x0000_s5147" r:id="rId5" imgW="1764720" imgH="2234880" progId="">
                    <p:embed/>
                  </p:oleObj>
                </mc:Choice>
                <mc:Fallback>
                  <p:oleObj r:id="rId5" imgW="1764720" imgH="2234880" progId="">
                    <p:embed/>
                    <p:pic>
                      <p:nvPicPr>
                        <p:cNvPr id="14" name="Object 13"/>
                        <p:cNvPicPr/>
                        <p:nvPr/>
                      </p:nvPicPr>
                      <p:blipFill>
                        <a:blip r:embed="rId6"/>
                        <a:stretch>
                          <a:fillRect/>
                        </a:stretch>
                      </p:blipFill>
                      <p:spPr>
                        <a:xfrm>
                          <a:off x="2486425" y="2370517"/>
                          <a:ext cx="551371" cy="698139"/>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1878561537"/>
                </p:ext>
              </p:extLst>
            </p:nvPr>
          </p:nvGraphicFramePr>
          <p:xfrm>
            <a:off x="4082385" y="2360990"/>
            <a:ext cx="764451" cy="723572"/>
          </p:xfrm>
          <a:graphic>
            <a:graphicData uri="http://schemas.openxmlformats.org/presentationml/2006/ole">
              <mc:AlternateContent xmlns:mc="http://schemas.openxmlformats.org/markup-compatibility/2006">
                <mc:Choice xmlns:v="urn:schemas-microsoft-com:vml" Requires="v">
                  <p:oleObj spid="_x0000_s5148" r:id="rId7" imgW="2374560" imgH="2247480" progId="">
                    <p:embed/>
                  </p:oleObj>
                </mc:Choice>
                <mc:Fallback>
                  <p:oleObj r:id="rId7" imgW="2374560" imgH="2247480" progId="">
                    <p:embed/>
                    <p:pic>
                      <p:nvPicPr>
                        <p:cNvPr id="15" name="Object 14"/>
                        <p:cNvPicPr/>
                        <p:nvPr/>
                      </p:nvPicPr>
                      <p:blipFill>
                        <a:blip r:embed="rId8"/>
                        <a:stretch>
                          <a:fillRect/>
                        </a:stretch>
                      </p:blipFill>
                      <p:spPr>
                        <a:xfrm>
                          <a:off x="4082385" y="2360990"/>
                          <a:ext cx="764451" cy="723572"/>
                        </a:xfrm>
                        <a:prstGeom prst="rect">
                          <a:avLst/>
                        </a:prstGeom>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1820908250"/>
                </p:ext>
              </p:extLst>
            </p:nvPr>
          </p:nvGraphicFramePr>
          <p:xfrm>
            <a:off x="5847291" y="2386425"/>
            <a:ext cx="635408" cy="690846"/>
          </p:xfrm>
          <a:graphic>
            <a:graphicData uri="http://schemas.openxmlformats.org/presentationml/2006/ole">
              <mc:AlternateContent xmlns:mc="http://schemas.openxmlformats.org/markup-compatibility/2006">
                <mc:Choice xmlns:v="urn:schemas-microsoft-com:vml" Requires="v">
                  <p:oleObj spid="_x0000_s5149" r:id="rId9" imgW="1891800" imgH="2057040" progId="">
                    <p:embed/>
                  </p:oleObj>
                </mc:Choice>
                <mc:Fallback>
                  <p:oleObj r:id="rId9" imgW="1891800" imgH="2057040" progId="">
                    <p:embed/>
                    <p:pic>
                      <p:nvPicPr>
                        <p:cNvPr id="17" name="Object 16"/>
                        <p:cNvPicPr/>
                        <p:nvPr/>
                      </p:nvPicPr>
                      <p:blipFill>
                        <a:blip r:embed="rId10"/>
                        <a:stretch>
                          <a:fillRect/>
                        </a:stretch>
                      </p:blipFill>
                      <p:spPr>
                        <a:xfrm>
                          <a:off x="5847291" y="2386425"/>
                          <a:ext cx="635408" cy="690846"/>
                        </a:xfrm>
                        <a:prstGeom prst="rect">
                          <a:avLst/>
                        </a:prstGeom>
                      </p:spPr>
                    </p:pic>
                  </p:oleObj>
                </mc:Fallback>
              </mc:AlternateContent>
            </a:graphicData>
          </a:graphic>
        </p:graphicFrame>
        <p:sp>
          <p:nvSpPr>
            <p:cNvPr id="20" name="TextBox 19"/>
            <p:cNvSpPr txBox="1"/>
            <p:nvPr/>
          </p:nvSpPr>
          <p:spPr>
            <a:xfrm>
              <a:off x="262872" y="1886180"/>
              <a:ext cx="1642029" cy="438582"/>
            </a:xfrm>
            <a:prstGeom prst="rect">
              <a:avLst/>
            </a:prstGeom>
            <a:noFill/>
            <a:ln>
              <a:noFill/>
            </a:ln>
          </p:spPr>
          <p:txBody>
            <a:bodyPr wrap="square" rtlCol="0">
              <a:spAutoFit/>
            </a:bodyPr>
            <a:lstStyle/>
            <a:p>
              <a:pPr algn="ctr"/>
              <a:r>
                <a:rPr lang="en-US" sz="1125" dirty="0">
                  <a:solidFill>
                    <a:schemeClr val="bg1"/>
                  </a:solidFill>
                  <a:latin typeface="Arial" panose="020B0604020202020204" pitchFamily="34" charset="0"/>
                  <a:cs typeface="Arial" panose="020B0604020202020204" pitchFamily="34" charset="0"/>
                </a:rPr>
                <a:t>Completed Online </a:t>
              </a:r>
              <a:br>
                <a:rPr lang="en-US" sz="1125" dirty="0">
                  <a:solidFill>
                    <a:schemeClr val="bg1"/>
                  </a:solidFill>
                  <a:latin typeface="Arial" panose="020B0604020202020204" pitchFamily="34" charset="0"/>
                  <a:cs typeface="Arial" panose="020B0604020202020204" pitchFamily="34" charset="0"/>
                </a:rPr>
              </a:br>
              <a:r>
                <a:rPr lang="en-US" sz="1125" dirty="0">
                  <a:solidFill>
                    <a:schemeClr val="bg1"/>
                  </a:solidFill>
                  <a:latin typeface="Arial" panose="020B0604020202020204" pitchFamily="34" charset="0"/>
                  <a:cs typeface="Arial" panose="020B0604020202020204" pitchFamily="34" charset="0"/>
                </a:rPr>
                <a:t>Sleep Assessment</a:t>
              </a:r>
            </a:p>
          </p:txBody>
        </p:sp>
        <p:sp>
          <p:nvSpPr>
            <p:cNvPr id="21" name="TextBox 20"/>
            <p:cNvSpPr txBox="1"/>
            <p:nvPr/>
          </p:nvSpPr>
          <p:spPr>
            <a:xfrm>
              <a:off x="2026520" y="1896684"/>
              <a:ext cx="1696824" cy="438582"/>
            </a:xfrm>
            <a:prstGeom prst="rect">
              <a:avLst/>
            </a:prstGeom>
            <a:noFill/>
            <a:ln>
              <a:noFill/>
            </a:ln>
          </p:spPr>
          <p:txBody>
            <a:bodyPr wrap="square" rtlCol="0">
              <a:spAutoFit/>
            </a:bodyPr>
            <a:lstStyle/>
            <a:p>
              <a:r>
                <a:rPr lang="en-US" sz="1125" dirty="0">
                  <a:solidFill>
                    <a:schemeClr val="bg1"/>
                  </a:solidFill>
                  <a:latin typeface="Arial" panose="020B0604020202020204" pitchFamily="34" charset="0"/>
                  <a:cs typeface="Arial" panose="020B0604020202020204" pitchFamily="34" charset="0"/>
                </a:rPr>
                <a:t>Ordered Home Sleep Tests</a:t>
              </a:r>
            </a:p>
          </p:txBody>
        </p:sp>
        <p:sp>
          <p:nvSpPr>
            <p:cNvPr id="22" name="TextBox 21"/>
            <p:cNvSpPr txBox="1"/>
            <p:nvPr/>
          </p:nvSpPr>
          <p:spPr>
            <a:xfrm>
              <a:off x="3621075" y="1944509"/>
              <a:ext cx="1716364" cy="265457"/>
            </a:xfrm>
            <a:prstGeom prst="rect">
              <a:avLst/>
            </a:prstGeom>
            <a:noFill/>
            <a:ln>
              <a:noFill/>
            </a:ln>
          </p:spPr>
          <p:txBody>
            <a:bodyPr wrap="square" rtlCol="0">
              <a:spAutoFit/>
            </a:bodyPr>
            <a:lstStyle/>
            <a:p>
              <a:pPr algn="ctr"/>
              <a:r>
                <a:rPr lang="en-US" sz="1125" dirty="0">
                  <a:solidFill>
                    <a:schemeClr val="bg1"/>
                  </a:solidFill>
                  <a:latin typeface="Arial" panose="020B0604020202020204" pitchFamily="34" charset="0"/>
                  <a:cs typeface="Arial" panose="020B0604020202020204" pitchFamily="34" charset="0"/>
                </a:rPr>
                <a:t>CPAP Trial to Purchase</a:t>
              </a:r>
            </a:p>
          </p:txBody>
        </p:sp>
        <p:sp>
          <p:nvSpPr>
            <p:cNvPr id="23" name="TextBox 22"/>
            <p:cNvSpPr txBox="1"/>
            <p:nvPr/>
          </p:nvSpPr>
          <p:spPr>
            <a:xfrm>
              <a:off x="5332134" y="1913502"/>
              <a:ext cx="1733943" cy="438582"/>
            </a:xfrm>
            <a:prstGeom prst="rect">
              <a:avLst/>
            </a:prstGeom>
            <a:noFill/>
            <a:ln>
              <a:noFill/>
            </a:ln>
          </p:spPr>
          <p:txBody>
            <a:bodyPr wrap="square" rtlCol="0">
              <a:spAutoFit/>
            </a:bodyPr>
            <a:lstStyle/>
            <a:p>
              <a:pPr algn="ctr"/>
              <a:r>
                <a:rPr lang="en-US" sz="1125" dirty="0">
                  <a:solidFill>
                    <a:schemeClr val="bg1"/>
                  </a:solidFill>
                  <a:latin typeface="Arial" panose="020B0604020202020204" pitchFamily="34" charset="0"/>
                  <a:cs typeface="Arial" panose="020B0604020202020204" pitchFamily="34" charset="0"/>
                </a:rPr>
                <a:t>Purchase to Re-purchase</a:t>
              </a:r>
            </a:p>
          </p:txBody>
        </p:sp>
        <p:sp>
          <p:nvSpPr>
            <p:cNvPr id="24" name="TextBox 23"/>
            <p:cNvSpPr txBox="1"/>
            <p:nvPr/>
          </p:nvSpPr>
          <p:spPr>
            <a:xfrm>
              <a:off x="225657" y="3068245"/>
              <a:ext cx="1729491" cy="2257477"/>
            </a:xfrm>
            <a:prstGeom prst="rect">
              <a:avLst/>
            </a:prstGeom>
            <a:noFill/>
            <a:ln>
              <a:noFill/>
            </a:ln>
          </p:spPr>
          <p:txBody>
            <a:bodyPr wrap="square" rtlCol="0">
              <a:spAutoFit/>
            </a:bodyPr>
            <a:lstStyle/>
            <a:p>
              <a:pPr marL="160735" indent="-160735">
                <a:buFont typeface="Arial" panose="020B0604020202020204" pitchFamily="34" charset="0"/>
                <a:buChar char="•"/>
              </a:pPr>
              <a:r>
                <a:rPr lang="en-US" sz="788" dirty="0">
                  <a:latin typeface="Arial" panose="020B0604020202020204" pitchFamily="34" charset="0"/>
                  <a:cs typeface="Arial" panose="020B0604020202020204" pitchFamily="34" charset="0"/>
                </a:rPr>
                <a:t>After users complete online sleep assessments receive automated results and are supported with further information including:</a:t>
              </a:r>
              <a:br>
                <a:rPr lang="en-US" sz="788" dirty="0">
                  <a:latin typeface="Arial" panose="020B0604020202020204" pitchFamily="34" charset="0"/>
                  <a:cs typeface="Arial" panose="020B0604020202020204" pitchFamily="34" charset="0"/>
                </a:rPr>
              </a:br>
              <a:endParaRPr lang="en-US" sz="788" dirty="0">
                <a:latin typeface="Arial" panose="020B0604020202020204" pitchFamily="34" charset="0"/>
                <a:cs typeface="Arial" panose="020B0604020202020204" pitchFamily="34" charset="0"/>
              </a:endParaRPr>
            </a:p>
            <a:p>
              <a:pPr marL="160735" indent="-160735">
                <a:buFont typeface="Arial" panose="020B0604020202020204" pitchFamily="34" charset="0"/>
                <a:buChar char="•"/>
              </a:pPr>
              <a:r>
                <a:rPr lang="en-US" sz="788" dirty="0">
                  <a:latin typeface="Arial" panose="020B0604020202020204" pitchFamily="34" charset="0"/>
                  <a:cs typeface="Arial" panose="020B0604020202020204" pitchFamily="34" charset="0"/>
                </a:rPr>
                <a:t>Next steps to looking after their sleep </a:t>
              </a:r>
            </a:p>
            <a:p>
              <a:pPr marL="160735" indent="-160735">
                <a:buFont typeface="Arial" panose="020B0604020202020204" pitchFamily="34" charset="0"/>
                <a:buChar char="•"/>
              </a:pPr>
              <a:endParaRPr lang="en-US" sz="788" dirty="0">
                <a:latin typeface="Arial" panose="020B0604020202020204" pitchFamily="34" charset="0"/>
                <a:cs typeface="Arial" panose="020B0604020202020204" pitchFamily="34" charset="0"/>
              </a:endParaRPr>
            </a:p>
            <a:p>
              <a:pPr marL="160735" indent="-160735">
                <a:buFont typeface="Arial" panose="020B0604020202020204" pitchFamily="34" charset="0"/>
                <a:buChar char="•"/>
              </a:pPr>
              <a:r>
                <a:rPr lang="en-US" sz="788" dirty="0">
                  <a:latin typeface="Arial" panose="020B0604020202020204" pitchFamily="34" charset="0"/>
                  <a:cs typeface="Arial" panose="020B0604020202020204" pitchFamily="34" charset="0"/>
                </a:rPr>
                <a:t>Series of email nurtures to encourage ordering Home Sleep Test</a:t>
              </a:r>
            </a:p>
            <a:p>
              <a:pPr marL="160735" indent="-160735">
                <a:buFont typeface="Arial" panose="020B0604020202020204" pitchFamily="34" charset="0"/>
                <a:buChar char="•"/>
              </a:pPr>
              <a:endParaRPr lang="en-US" sz="788" dirty="0">
                <a:latin typeface="Arial" panose="020B0604020202020204" pitchFamily="34" charset="0"/>
                <a:cs typeface="Arial" panose="020B0604020202020204" pitchFamily="34" charset="0"/>
              </a:endParaRPr>
            </a:p>
            <a:p>
              <a:pPr marL="160735" indent="-160735">
                <a:buFont typeface="Arial" panose="020B0604020202020204" pitchFamily="34" charset="0"/>
                <a:buChar char="•"/>
              </a:pPr>
              <a:endParaRPr lang="en-US" sz="788" dirty="0">
                <a:latin typeface="Arial" panose="020B0604020202020204" pitchFamily="34" charset="0"/>
                <a:cs typeface="Arial" panose="020B0604020202020204" pitchFamily="34" charset="0"/>
              </a:endParaRPr>
            </a:p>
            <a:p>
              <a:pPr marL="417910" lvl="1" indent="-160735">
                <a:buFont typeface="Arial" panose="020B0604020202020204" pitchFamily="34" charset="0"/>
                <a:buChar char="•"/>
              </a:pPr>
              <a:endParaRPr lang="en-US" sz="1013" dirty="0">
                <a:latin typeface="Arial" panose="020B0604020202020204" pitchFamily="34" charset="0"/>
                <a:cs typeface="Arial" panose="020B0604020202020204" pitchFamily="34" charset="0"/>
              </a:endParaRPr>
            </a:p>
            <a:p>
              <a:pPr marL="160735" indent="-160735" algn="ctr">
                <a:buFont typeface="Arial" panose="020B0604020202020204" pitchFamily="34" charset="0"/>
                <a:buChar char="•"/>
              </a:pPr>
              <a:endParaRPr lang="en-US" sz="1013" dirty="0">
                <a:latin typeface="Arial" panose="020B0604020202020204" pitchFamily="34" charset="0"/>
                <a:cs typeface="Arial" panose="020B0604020202020204" pitchFamily="34" charset="0"/>
              </a:endParaRPr>
            </a:p>
            <a:p>
              <a:endParaRPr lang="en-US" sz="1013" dirty="0">
                <a:latin typeface="Arial" panose="020B0604020202020204" pitchFamily="34" charset="0"/>
                <a:cs typeface="Arial" panose="020B0604020202020204" pitchFamily="34" charset="0"/>
              </a:endParaRPr>
            </a:p>
          </p:txBody>
        </p:sp>
        <p:sp>
          <p:nvSpPr>
            <p:cNvPr id="25" name="Right Arrow 24"/>
            <p:cNvSpPr/>
            <p:nvPr/>
          </p:nvSpPr>
          <p:spPr>
            <a:xfrm>
              <a:off x="1699668" y="2619994"/>
              <a:ext cx="510957" cy="241346"/>
            </a:xfrm>
            <a:prstGeom prst="rightArrow">
              <a:avLst/>
            </a:prstGeom>
            <a:solidFill>
              <a:srgbClr val="804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latin typeface="Arial" panose="020B0604020202020204" pitchFamily="34" charset="0"/>
                <a:cs typeface="Arial" panose="020B0604020202020204" pitchFamily="34" charset="0"/>
              </a:endParaRPr>
            </a:p>
          </p:txBody>
        </p:sp>
        <p:sp>
          <p:nvSpPr>
            <p:cNvPr id="26" name="Right Arrow 25"/>
            <p:cNvSpPr/>
            <p:nvPr/>
          </p:nvSpPr>
          <p:spPr>
            <a:xfrm>
              <a:off x="3382656" y="2629224"/>
              <a:ext cx="510957" cy="241346"/>
            </a:xfrm>
            <a:prstGeom prst="rightArrow">
              <a:avLst/>
            </a:prstGeom>
            <a:solidFill>
              <a:srgbClr val="258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latin typeface="Arial" panose="020B0604020202020204" pitchFamily="34" charset="0"/>
                <a:cs typeface="Arial" panose="020B0604020202020204" pitchFamily="34" charset="0"/>
              </a:endParaRPr>
            </a:p>
          </p:txBody>
        </p:sp>
        <p:sp>
          <p:nvSpPr>
            <p:cNvPr id="27" name="Right Arrow 26"/>
            <p:cNvSpPr/>
            <p:nvPr/>
          </p:nvSpPr>
          <p:spPr>
            <a:xfrm>
              <a:off x="5116599" y="2634526"/>
              <a:ext cx="510957" cy="241346"/>
            </a:xfrm>
            <a:prstGeom prst="rightArrow">
              <a:avLst/>
            </a:prstGeom>
            <a:solidFill>
              <a:srgbClr val="2D9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latin typeface="Arial" panose="020B0604020202020204" pitchFamily="34" charset="0"/>
                <a:cs typeface="Arial" panose="020B0604020202020204" pitchFamily="34" charset="0"/>
              </a:endParaRPr>
            </a:p>
          </p:txBody>
        </p:sp>
        <p:sp>
          <p:nvSpPr>
            <p:cNvPr id="28" name="TextBox 27"/>
            <p:cNvSpPr txBox="1"/>
            <p:nvPr/>
          </p:nvSpPr>
          <p:spPr>
            <a:xfrm>
              <a:off x="1906149" y="3071746"/>
              <a:ext cx="1714925" cy="2863733"/>
            </a:xfrm>
            <a:prstGeom prst="rect">
              <a:avLst/>
            </a:prstGeom>
            <a:noFill/>
            <a:ln>
              <a:noFill/>
            </a:ln>
          </p:spPr>
          <p:txBody>
            <a:bodyPr wrap="square" rtlCol="0">
              <a:spAutoFit/>
            </a:bodyPr>
            <a:lstStyle/>
            <a:p>
              <a:pPr marL="160735" indent="-160735">
                <a:buFont typeface="Arial" panose="020B0604020202020204" pitchFamily="34" charset="0"/>
                <a:buChar char="•"/>
              </a:pPr>
              <a:r>
                <a:rPr lang="en-US" sz="788" dirty="0">
                  <a:latin typeface="Arial" panose="020B0604020202020204" pitchFamily="34" charset="0"/>
                  <a:cs typeface="Arial" panose="020B0604020202020204" pitchFamily="34" charset="0"/>
                </a:rPr>
                <a:t>Users are supported to take Home Sleep test, and motivated to go on to take a CPAP trial</a:t>
              </a:r>
              <a:br>
                <a:rPr lang="en-US" sz="788" dirty="0">
                  <a:latin typeface="Arial" panose="020B0604020202020204" pitchFamily="34" charset="0"/>
                  <a:cs typeface="Arial" panose="020B0604020202020204" pitchFamily="34" charset="0"/>
                </a:rPr>
              </a:br>
              <a:endParaRPr lang="en-US" sz="788" dirty="0">
                <a:latin typeface="Arial" panose="020B0604020202020204" pitchFamily="34" charset="0"/>
                <a:cs typeface="Arial" panose="020B0604020202020204" pitchFamily="34" charset="0"/>
              </a:endParaRPr>
            </a:p>
            <a:p>
              <a:pPr marL="160735" indent="-160735">
                <a:buFont typeface="Arial" panose="020B0604020202020204" pitchFamily="34" charset="0"/>
                <a:buChar char="•"/>
              </a:pPr>
              <a:r>
                <a:rPr lang="en-US" sz="788" dirty="0">
                  <a:latin typeface="Arial" panose="020B0604020202020204" pitchFamily="34" charset="0"/>
                  <a:cs typeface="Arial" panose="020B0604020202020204" pitchFamily="34" charset="0"/>
                </a:rPr>
                <a:t>Receive emails to encourage and support with HST (unboxing video)</a:t>
              </a:r>
            </a:p>
            <a:p>
              <a:pPr marL="160735" indent="-160735">
                <a:buFont typeface="Arial" panose="020B0604020202020204" pitchFamily="34" charset="0"/>
                <a:buChar char="•"/>
              </a:pPr>
              <a:endParaRPr lang="en-US" sz="788" dirty="0">
                <a:latin typeface="Arial" panose="020B0604020202020204" pitchFamily="34" charset="0"/>
                <a:cs typeface="Arial" panose="020B0604020202020204" pitchFamily="34" charset="0"/>
              </a:endParaRPr>
            </a:p>
            <a:p>
              <a:pPr marL="160735" indent="-160735">
                <a:buFont typeface="Arial" panose="020B0604020202020204" pitchFamily="34" charset="0"/>
                <a:buChar char="•"/>
              </a:pPr>
              <a:r>
                <a:rPr lang="en-US" sz="788" dirty="0">
                  <a:latin typeface="Arial" panose="020B0604020202020204" pitchFamily="34" charset="0"/>
                  <a:cs typeface="Arial" panose="020B0604020202020204" pitchFamily="34" charset="0"/>
                </a:rPr>
                <a:t>Directed to website pages offering detailed information on what to expect and how to use Home Sleep Test</a:t>
              </a:r>
              <a:br>
                <a:rPr lang="en-US" sz="788" dirty="0">
                  <a:latin typeface="Arial" panose="020B0604020202020204" pitchFamily="34" charset="0"/>
                  <a:cs typeface="Arial" panose="020B0604020202020204" pitchFamily="34" charset="0"/>
                </a:rPr>
              </a:br>
              <a:endParaRPr lang="en-US" sz="788" dirty="0">
                <a:latin typeface="Arial" panose="020B0604020202020204" pitchFamily="34" charset="0"/>
                <a:cs typeface="Arial" panose="020B0604020202020204" pitchFamily="34" charset="0"/>
              </a:endParaRPr>
            </a:p>
            <a:p>
              <a:pPr marL="160735" indent="-160735">
                <a:buFont typeface="Arial" panose="020B0604020202020204" pitchFamily="34" charset="0"/>
                <a:buChar char="•"/>
              </a:pPr>
              <a:r>
                <a:rPr lang="en-US" sz="788" dirty="0">
                  <a:latin typeface="Arial" panose="020B0604020202020204" pitchFamily="34" charset="0"/>
                  <a:cs typeface="Arial" panose="020B0604020202020204" pitchFamily="34" charset="0"/>
                </a:rPr>
                <a:t>After HST is complete, receive a series of email nurtures introducing sleep apnea treatment, and motivational user success stories</a:t>
              </a:r>
            </a:p>
            <a:p>
              <a:pPr marL="417910" lvl="1" indent="-160735">
                <a:buFont typeface="Arial" panose="020B0604020202020204" pitchFamily="34" charset="0"/>
                <a:buChar char="•"/>
              </a:pPr>
              <a:endParaRPr lang="en-US" sz="1013" dirty="0">
                <a:latin typeface="Arial" panose="020B0604020202020204" pitchFamily="34" charset="0"/>
                <a:cs typeface="Arial" panose="020B0604020202020204" pitchFamily="34" charset="0"/>
              </a:endParaRPr>
            </a:p>
            <a:p>
              <a:pPr marL="160735" indent="-160735" algn="ctr">
                <a:buFont typeface="Arial" panose="020B0604020202020204" pitchFamily="34" charset="0"/>
                <a:buChar char="•"/>
              </a:pPr>
              <a:endParaRPr lang="en-US" sz="1013" dirty="0">
                <a:latin typeface="Arial" panose="020B0604020202020204" pitchFamily="34" charset="0"/>
                <a:cs typeface="Arial" panose="020B0604020202020204" pitchFamily="34" charset="0"/>
              </a:endParaRPr>
            </a:p>
            <a:p>
              <a:endParaRPr lang="en-US" sz="1013" dirty="0">
                <a:latin typeface="Arial" panose="020B0604020202020204" pitchFamily="34" charset="0"/>
                <a:cs typeface="Arial" panose="020B0604020202020204" pitchFamily="34" charset="0"/>
              </a:endParaRPr>
            </a:p>
          </p:txBody>
        </p:sp>
        <p:sp>
          <p:nvSpPr>
            <p:cNvPr id="29" name="TextBox 28"/>
            <p:cNvSpPr txBox="1"/>
            <p:nvPr/>
          </p:nvSpPr>
          <p:spPr>
            <a:xfrm>
              <a:off x="3621534" y="3073920"/>
              <a:ext cx="1722879" cy="2586606"/>
            </a:xfrm>
            <a:prstGeom prst="rect">
              <a:avLst/>
            </a:prstGeom>
            <a:noFill/>
            <a:ln>
              <a:noFill/>
            </a:ln>
          </p:spPr>
          <p:txBody>
            <a:bodyPr wrap="square" rtlCol="0">
              <a:spAutoFit/>
            </a:bodyPr>
            <a:lstStyle/>
            <a:p>
              <a:pPr marL="160735" indent="-160735">
                <a:buFont typeface="Arial" panose="020B0604020202020204" pitchFamily="34" charset="0"/>
                <a:buChar char="•"/>
              </a:pPr>
              <a:r>
                <a:rPr lang="en-US" sz="788" dirty="0">
                  <a:latin typeface="Arial" panose="020B0604020202020204" pitchFamily="34" charset="0"/>
                  <a:cs typeface="Arial" panose="020B0604020202020204" pitchFamily="34" charset="0"/>
                </a:rPr>
                <a:t>Users on a CPAP trial are supported with information on what to expect, tips to help them complete successful trial and what are the next steps</a:t>
              </a:r>
              <a:br>
                <a:rPr lang="en-US" sz="788" dirty="0">
                  <a:latin typeface="Arial" panose="020B0604020202020204" pitchFamily="34" charset="0"/>
                  <a:cs typeface="Arial" panose="020B0604020202020204" pitchFamily="34" charset="0"/>
                </a:rPr>
              </a:br>
              <a:endParaRPr lang="en-US" sz="788" dirty="0">
                <a:latin typeface="Arial" panose="020B0604020202020204" pitchFamily="34" charset="0"/>
                <a:cs typeface="Arial" panose="020B0604020202020204" pitchFamily="34" charset="0"/>
              </a:endParaRPr>
            </a:p>
            <a:p>
              <a:pPr marL="160735" indent="-160735">
                <a:buFont typeface="Arial" panose="020B0604020202020204" pitchFamily="34" charset="0"/>
                <a:buChar char="•"/>
              </a:pPr>
              <a:r>
                <a:rPr lang="en-US" sz="788" dirty="0">
                  <a:latin typeface="Arial" panose="020B0604020202020204" pitchFamily="34" charset="0"/>
                  <a:cs typeface="Arial" panose="020B0604020202020204" pitchFamily="34" charset="0"/>
                </a:rPr>
                <a:t>Information on how to fall asleep on therapy</a:t>
              </a:r>
            </a:p>
            <a:p>
              <a:pPr marL="160735" indent="-160735">
                <a:buFont typeface="Arial" panose="020B0604020202020204" pitchFamily="34" charset="0"/>
                <a:buChar char="•"/>
              </a:pPr>
              <a:endParaRPr lang="en-US" sz="788" dirty="0">
                <a:latin typeface="Arial" panose="020B0604020202020204" pitchFamily="34" charset="0"/>
                <a:cs typeface="Arial" panose="020B0604020202020204" pitchFamily="34" charset="0"/>
              </a:endParaRPr>
            </a:p>
            <a:p>
              <a:pPr marL="160735" indent="-160735">
                <a:buFont typeface="Arial" panose="020B0604020202020204" pitchFamily="34" charset="0"/>
                <a:buChar char="•"/>
              </a:pPr>
              <a:r>
                <a:rPr lang="en-US" sz="788" dirty="0">
                  <a:latin typeface="Arial" panose="020B0604020202020204" pitchFamily="34" charset="0"/>
                  <a:cs typeface="Arial" panose="020B0604020202020204" pitchFamily="34" charset="0"/>
                </a:rPr>
                <a:t>Tips to getting used to your mask plus remote support</a:t>
              </a:r>
              <a:br>
                <a:rPr lang="en-US" sz="788" dirty="0">
                  <a:latin typeface="Arial" panose="020B0604020202020204" pitchFamily="34" charset="0"/>
                  <a:cs typeface="Arial" panose="020B0604020202020204" pitchFamily="34" charset="0"/>
                </a:rPr>
              </a:br>
              <a:endParaRPr lang="en-US" sz="788" dirty="0">
                <a:latin typeface="Arial" panose="020B0604020202020204" pitchFamily="34" charset="0"/>
                <a:cs typeface="Arial" panose="020B0604020202020204" pitchFamily="34" charset="0"/>
              </a:endParaRPr>
            </a:p>
            <a:p>
              <a:pPr marL="160735" indent="-160735">
                <a:buFont typeface="Arial" panose="020B0604020202020204" pitchFamily="34" charset="0"/>
                <a:buChar char="•"/>
              </a:pPr>
              <a:r>
                <a:rPr lang="en-US" sz="788" dirty="0">
                  <a:latin typeface="Arial" panose="020B0604020202020204" pitchFamily="34" charset="0"/>
                  <a:cs typeface="Arial" panose="020B0604020202020204" pitchFamily="34" charset="0"/>
                </a:rPr>
                <a:t>Other user experiences and benefits of treatment</a:t>
              </a:r>
            </a:p>
            <a:p>
              <a:pPr marL="160735" indent="-160735">
                <a:buFont typeface="Arial" panose="020B0604020202020204" pitchFamily="34" charset="0"/>
                <a:buChar char="•"/>
              </a:pPr>
              <a:endParaRPr lang="en-US" sz="788" dirty="0">
                <a:latin typeface="Arial" panose="020B0604020202020204" pitchFamily="34" charset="0"/>
                <a:cs typeface="Arial" panose="020B0604020202020204" pitchFamily="34" charset="0"/>
              </a:endParaRPr>
            </a:p>
            <a:p>
              <a:pPr marL="160735" indent="-160735">
                <a:buFont typeface="Arial" panose="020B0604020202020204" pitchFamily="34" charset="0"/>
                <a:buChar char="•"/>
              </a:pPr>
              <a:r>
                <a:rPr lang="en-US" sz="788" dirty="0">
                  <a:latin typeface="Arial" panose="020B0604020202020204" pitchFamily="34" charset="0"/>
                  <a:cs typeface="Arial" panose="020B0604020202020204" pitchFamily="34" charset="0"/>
                </a:rPr>
                <a:t>What next? Purchasing online and </a:t>
              </a:r>
              <a:r>
                <a:rPr lang="en-US" sz="788" b="1" u="sng" dirty="0">
                  <a:latin typeface="Arial" panose="020B0604020202020204" pitchFamily="34" charset="0"/>
                  <a:cs typeface="Arial" panose="020B0604020202020204" pitchFamily="34" charset="0"/>
                </a:rPr>
                <a:t>subscription plan</a:t>
              </a:r>
              <a:r>
                <a:rPr lang="en-US" sz="788" dirty="0">
                  <a:latin typeface="Arial" panose="020B0604020202020204" pitchFamily="34" charset="0"/>
                  <a:cs typeface="Arial" panose="020B0604020202020204" pitchFamily="34" charset="0"/>
                </a:rPr>
                <a:t> options</a:t>
              </a:r>
              <a:endParaRPr lang="en-US" sz="1013" dirty="0">
                <a:latin typeface="Arial" panose="020B0604020202020204" pitchFamily="34" charset="0"/>
                <a:cs typeface="Arial" panose="020B0604020202020204" pitchFamily="34" charset="0"/>
              </a:endParaRPr>
            </a:p>
            <a:p>
              <a:pPr marL="160735" indent="-160735" algn="ctr">
                <a:buFont typeface="Arial" panose="020B0604020202020204" pitchFamily="34" charset="0"/>
                <a:buChar char="•"/>
              </a:pPr>
              <a:endParaRPr lang="en-US" sz="1013" dirty="0">
                <a:latin typeface="Arial" panose="020B0604020202020204" pitchFamily="34" charset="0"/>
                <a:cs typeface="Arial" panose="020B0604020202020204" pitchFamily="34" charset="0"/>
              </a:endParaRPr>
            </a:p>
            <a:p>
              <a:endParaRPr lang="en-US" sz="1013" dirty="0">
                <a:latin typeface="Arial" panose="020B0604020202020204" pitchFamily="34" charset="0"/>
                <a:cs typeface="Arial" panose="020B0604020202020204" pitchFamily="34" charset="0"/>
              </a:endParaRPr>
            </a:p>
          </p:txBody>
        </p:sp>
        <p:sp>
          <p:nvSpPr>
            <p:cNvPr id="30" name="TextBox 29"/>
            <p:cNvSpPr txBox="1"/>
            <p:nvPr/>
          </p:nvSpPr>
          <p:spPr>
            <a:xfrm>
              <a:off x="5360779" y="3137211"/>
              <a:ext cx="1722879" cy="1945725"/>
            </a:xfrm>
            <a:prstGeom prst="rect">
              <a:avLst/>
            </a:prstGeom>
            <a:noFill/>
            <a:ln>
              <a:noFill/>
            </a:ln>
          </p:spPr>
          <p:txBody>
            <a:bodyPr wrap="square" rtlCol="0">
              <a:spAutoFit/>
            </a:bodyPr>
            <a:lstStyle/>
            <a:p>
              <a:pPr marL="160735" indent="-160735">
                <a:buFont typeface="Arial" panose="020B0604020202020204" pitchFamily="34" charset="0"/>
                <a:buChar char="•"/>
              </a:pPr>
              <a:r>
                <a:rPr lang="en-US" sz="788" dirty="0">
                  <a:latin typeface="Arial" panose="020B0604020202020204" pitchFamily="34" charset="0"/>
                  <a:cs typeface="Arial" panose="020B0604020202020204" pitchFamily="34" charset="0"/>
                </a:rPr>
                <a:t>After purchasing CPAP equipment, users enter onboarding journey to support them on their sleep therapy journey</a:t>
              </a:r>
            </a:p>
            <a:p>
              <a:pPr marL="160735" indent="-160735">
                <a:buFont typeface="Arial" panose="020B0604020202020204" pitchFamily="34" charset="0"/>
                <a:buChar char="•"/>
              </a:pPr>
              <a:endParaRPr lang="en-US" sz="788" dirty="0">
                <a:latin typeface="Arial" panose="020B0604020202020204" pitchFamily="34" charset="0"/>
                <a:cs typeface="Arial" panose="020B0604020202020204" pitchFamily="34" charset="0"/>
              </a:endParaRPr>
            </a:p>
            <a:p>
              <a:pPr marL="160735" indent="-160735">
                <a:buFont typeface="Arial" panose="020B0604020202020204" pitchFamily="34" charset="0"/>
                <a:buChar char="•"/>
              </a:pPr>
              <a:r>
                <a:rPr lang="en-US" sz="788" dirty="0">
                  <a:latin typeface="Arial" panose="020B0604020202020204" pitchFamily="34" charset="0"/>
                  <a:cs typeface="Arial" panose="020B0604020202020204" pitchFamily="34" charset="0"/>
                </a:rPr>
                <a:t>Invited to join support communities</a:t>
              </a:r>
            </a:p>
            <a:p>
              <a:pPr marL="160735" indent="-160735">
                <a:buFont typeface="Arial" panose="020B0604020202020204" pitchFamily="34" charset="0"/>
                <a:buChar char="•"/>
              </a:pPr>
              <a:endParaRPr lang="en-US" sz="788" dirty="0">
                <a:latin typeface="Arial" panose="020B0604020202020204" pitchFamily="34" charset="0"/>
                <a:cs typeface="Arial" panose="020B0604020202020204" pitchFamily="34" charset="0"/>
              </a:endParaRPr>
            </a:p>
            <a:p>
              <a:pPr marL="160735" indent="-160735">
                <a:buFont typeface="Arial" panose="020B0604020202020204" pitchFamily="34" charset="0"/>
                <a:buChar char="•"/>
              </a:pPr>
              <a:r>
                <a:rPr lang="en-US" sz="788" dirty="0">
                  <a:latin typeface="Arial" panose="020B0604020202020204" pitchFamily="34" charset="0"/>
                  <a:cs typeface="Arial" panose="020B0604020202020204" pitchFamily="34" charset="0"/>
                </a:rPr>
                <a:t>Invited to join sleepVantage onboarding program</a:t>
              </a:r>
            </a:p>
            <a:p>
              <a:pPr marL="160735" indent="-160735">
                <a:buFont typeface="Arial" panose="020B0604020202020204" pitchFamily="34" charset="0"/>
                <a:buChar char="•"/>
              </a:pPr>
              <a:endParaRPr lang="en-US" sz="788" dirty="0">
                <a:latin typeface="Arial" panose="020B0604020202020204" pitchFamily="34" charset="0"/>
                <a:cs typeface="Arial" panose="020B0604020202020204" pitchFamily="34" charset="0"/>
              </a:endParaRPr>
            </a:p>
            <a:p>
              <a:pPr marL="160735" indent="-160735">
                <a:buFont typeface="Arial" panose="020B0604020202020204" pitchFamily="34" charset="0"/>
                <a:buChar char="•"/>
              </a:pPr>
              <a:r>
                <a:rPr lang="en-US" sz="788" dirty="0">
                  <a:latin typeface="Arial" panose="020B0604020202020204" pitchFamily="34" charset="0"/>
                  <a:cs typeface="Arial" panose="020B0604020202020204" pitchFamily="34" charset="0"/>
                </a:rPr>
                <a:t>Sent a series of loyalty and value emails</a:t>
              </a:r>
              <a:endParaRPr lang="en-US" sz="1013" dirty="0">
                <a:latin typeface="Arial" panose="020B0604020202020204" pitchFamily="34" charset="0"/>
                <a:cs typeface="Arial" panose="020B0604020202020204" pitchFamily="34" charset="0"/>
              </a:endParaRPr>
            </a:p>
            <a:p>
              <a:endParaRPr lang="en-US" sz="1013"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2542199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5010B-124D-4351-94AE-0C5B82408EE2}"/>
              </a:ext>
            </a:extLst>
          </p:cNvPr>
          <p:cNvSpPr>
            <a:spLocks noGrp="1"/>
          </p:cNvSpPr>
          <p:nvPr>
            <p:ph type="title"/>
          </p:nvPr>
        </p:nvSpPr>
        <p:spPr/>
        <p:txBody>
          <a:bodyPr/>
          <a:lstStyle/>
          <a:p>
            <a:r>
              <a:rPr lang="en-AU" dirty="0" smtClean="0"/>
              <a:t>Remotely accessed rapid pathway</a:t>
            </a:r>
            <a:endParaRPr lang="en-AU" dirty="0"/>
          </a:p>
        </p:txBody>
      </p:sp>
      <p:sp>
        <p:nvSpPr>
          <p:cNvPr id="4" name="Date Placeholder 3">
            <a:extLst>
              <a:ext uri="{FF2B5EF4-FFF2-40B4-BE49-F238E27FC236}">
                <a16:creationId xmlns:a16="http://schemas.microsoft.com/office/drawing/2014/main" id="{2798B326-AB70-4343-AB53-F98564613A55}"/>
              </a:ext>
            </a:extLst>
          </p:cNvPr>
          <p:cNvSpPr>
            <a:spLocks noGrp="1"/>
          </p:cNvSpPr>
          <p:nvPr>
            <p:ph type="dt" sz="half" idx="10"/>
          </p:nvPr>
        </p:nvSpPr>
        <p:spPr/>
        <p:txBody>
          <a:bodyPr/>
          <a:lstStyle/>
          <a:p>
            <a:fld id="{14DF316E-764A-449A-8172-F655A4B3C56E}" type="datetime3">
              <a:rPr lang="en-AU" smtClean="0"/>
              <a:t>16 October, 2019</a:t>
            </a:fld>
            <a:endParaRPr lang="en-AU"/>
          </a:p>
        </p:txBody>
      </p:sp>
      <p:sp>
        <p:nvSpPr>
          <p:cNvPr id="5" name="Footer Placeholder 4">
            <a:extLst>
              <a:ext uri="{FF2B5EF4-FFF2-40B4-BE49-F238E27FC236}">
                <a16:creationId xmlns:a16="http://schemas.microsoft.com/office/drawing/2014/main" id="{12D68341-8595-4A03-A893-E0F67358DDCE}"/>
              </a:ext>
            </a:extLst>
          </p:cNvPr>
          <p:cNvSpPr>
            <a:spLocks noGrp="1"/>
          </p:cNvSpPr>
          <p:nvPr>
            <p:ph type="ftr" sz="quarter" idx="11"/>
          </p:nvPr>
        </p:nvSpPr>
        <p:spPr/>
        <p:txBody>
          <a:bodyPr/>
          <a:lstStyle/>
          <a:p>
            <a:r>
              <a:rPr lang="en-AU"/>
              <a:t>© 2019 ResMed  - Company Confidential</a:t>
            </a:r>
          </a:p>
        </p:txBody>
      </p:sp>
      <p:sp>
        <p:nvSpPr>
          <p:cNvPr id="6" name="Slide Number Placeholder 5">
            <a:extLst>
              <a:ext uri="{FF2B5EF4-FFF2-40B4-BE49-F238E27FC236}">
                <a16:creationId xmlns:a16="http://schemas.microsoft.com/office/drawing/2014/main" id="{2050823F-ECF5-42F5-8538-8FEB3B6D7888}"/>
              </a:ext>
            </a:extLst>
          </p:cNvPr>
          <p:cNvSpPr>
            <a:spLocks noGrp="1"/>
          </p:cNvSpPr>
          <p:nvPr>
            <p:ph type="sldNum" sz="quarter" idx="12"/>
          </p:nvPr>
        </p:nvSpPr>
        <p:spPr/>
        <p:txBody>
          <a:bodyPr/>
          <a:lstStyle/>
          <a:p>
            <a:fld id="{80E41E97-28FD-45E5-9615-860BEB503A68}" type="slidenum">
              <a:rPr lang="en-AU" smtClean="0"/>
              <a:t>17</a:t>
            </a:fld>
            <a:endParaRPr lang="en-AU"/>
          </a:p>
        </p:txBody>
      </p:sp>
      <p:pic>
        <p:nvPicPr>
          <p:cNvPr id="7" name="Content Placeholder 3"/>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a:off x="567000" y="1657802"/>
            <a:ext cx="8229600" cy="3508550"/>
          </a:xfrm>
        </p:spPr>
      </p:pic>
    </p:spTree>
    <p:extLst>
      <p:ext uri="{BB962C8B-B14F-4D97-AF65-F5344CB8AC3E}">
        <p14:creationId xmlns:p14="http://schemas.microsoft.com/office/powerpoint/2010/main" val="20682019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5010B-124D-4351-94AE-0C5B82408EE2}"/>
              </a:ext>
            </a:extLst>
          </p:cNvPr>
          <p:cNvSpPr>
            <a:spLocks noGrp="1"/>
          </p:cNvSpPr>
          <p:nvPr>
            <p:ph type="title"/>
          </p:nvPr>
        </p:nvSpPr>
        <p:spPr/>
        <p:txBody>
          <a:bodyPr/>
          <a:lstStyle/>
          <a:p>
            <a:r>
              <a:rPr lang="en-AU" dirty="0" smtClean="0"/>
              <a:t>In summary</a:t>
            </a:r>
            <a:endParaRPr lang="en-AU" dirty="0"/>
          </a:p>
        </p:txBody>
      </p:sp>
      <p:sp>
        <p:nvSpPr>
          <p:cNvPr id="4" name="Date Placeholder 3">
            <a:extLst>
              <a:ext uri="{FF2B5EF4-FFF2-40B4-BE49-F238E27FC236}">
                <a16:creationId xmlns:a16="http://schemas.microsoft.com/office/drawing/2014/main" id="{2798B326-AB70-4343-AB53-F98564613A55}"/>
              </a:ext>
            </a:extLst>
          </p:cNvPr>
          <p:cNvSpPr>
            <a:spLocks noGrp="1"/>
          </p:cNvSpPr>
          <p:nvPr>
            <p:ph type="dt" sz="half" idx="10"/>
          </p:nvPr>
        </p:nvSpPr>
        <p:spPr/>
        <p:txBody>
          <a:bodyPr/>
          <a:lstStyle/>
          <a:p>
            <a:fld id="{14DF316E-764A-449A-8172-F655A4B3C56E}" type="datetime3">
              <a:rPr lang="en-AU" smtClean="0"/>
              <a:t>16 October, 2019</a:t>
            </a:fld>
            <a:endParaRPr lang="en-AU"/>
          </a:p>
        </p:txBody>
      </p:sp>
      <p:sp>
        <p:nvSpPr>
          <p:cNvPr id="5" name="Footer Placeholder 4">
            <a:extLst>
              <a:ext uri="{FF2B5EF4-FFF2-40B4-BE49-F238E27FC236}">
                <a16:creationId xmlns:a16="http://schemas.microsoft.com/office/drawing/2014/main" id="{12D68341-8595-4A03-A893-E0F67358DDCE}"/>
              </a:ext>
            </a:extLst>
          </p:cNvPr>
          <p:cNvSpPr>
            <a:spLocks noGrp="1"/>
          </p:cNvSpPr>
          <p:nvPr>
            <p:ph type="ftr" sz="quarter" idx="11"/>
          </p:nvPr>
        </p:nvSpPr>
        <p:spPr/>
        <p:txBody>
          <a:bodyPr/>
          <a:lstStyle/>
          <a:p>
            <a:r>
              <a:rPr lang="en-AU" dirty="0"/>
              <a:t>© 2019 ResMed  - Company Confidential</a:t>
            </a:r>
          </a:p>
        </p:txBody>
      </p:sp>
      <p:sp>
        <p:nvSpPr>
          <p:cNvPr id="6" name="Slide Number Placeholder 5">
            <a:extLst>
              <a:ext uri="{FF2B5EF4-FFF2-40B4-BE49-F238E27FC236}">
                <a16:creationId xmlns:a16="http://schemas.microsoft.com/office/drawing/2014/main" id="{2050823F-ECF5-42F5-8538-8FEB3B6D7888}"/>
              </a:ext>
            </a:extLst>
          </p:cNvPr>
          <p:cNvSpPr>
            <a:spLocks noGrp="1"/>
          </p:cNvSpPr>
          <p:nvPr>
            <p:ph type="sldNum" sz="quarter" idx="12"/>
          </p:nvPr>
        </p:nvSpPr>
        <p:spPr/>
        <p:txBody>
          <a:bodyPr/>
          <a:lstStyle/>
          <a:p>
            <a:fld id="{80E41E97-28FD-45E5-9615-860BEB503A68}" type="slidenum">
              <a:rPr lang="en-AU" smtClean="0"/>
              <a:t>18</a:t>
            </a:fld>
            <a:endParaRPr lang="en-AU"/>
          </a:p>
        </p:txBody>
      </p:sp>
      <p:sp>
        <p:nvSpPr>
          <p:cNvPr id="7" name="Rectangle 6"/>
          <p:cNvSpPr/>
          <p:nvPr/>
        </p:nvSpPr>
        <p:spPr>
          <a:xfrm>
            <a:off x="684000" y="1279988"/>
            <a:ext cx="8447808" cy="4524315"/>
          </a:xfrm>
          <a:prstGeom prst="rect">
            <a:avLst/>
          </a:prstGeom>
        </p:spPr>
        <p:txBody>
          <a:bodyPr wrap="square">
            <a:spAutoFit/>
          </a:bodyPr>
          <a:lstStyle/>
          <a:p>
            <a:pPr fontAlgn="base"/>
            <a:r>
              <a:rPr lang="en-AU" b="1" dirty="0" smtClean="0">
                <a:solidFill>
                  <a:srgbClr val="424243"/>
                </a:solidFill>
                <a:latin typeface="inherit"/>
              </a:rPr>
              <a:t>Why choose </a:t>
            </a:r>
            <a:r>
              <a:rPr lang="en-AU" b="1" dirty="0">
                <a:solidFill>
                  <a:srgbClr val="424243"/>
                </a:solidFill>
                <a:latin typeface="inherit"/>
              </a:rPr>
              <a:t>E</a:t>
            </a:r>
            <a:r>
              <a:rPr lang="en-AU" b="1" dirty="0" smtClean="0">
                <a:solidFill>
                  <a:srgbClr val="424243"/>
                </a:solidFill>
                <a:latin typeface="inherit"/>
              </a:rPr>
              <a:t>denSleep?</a:t>
            </a:r>
            <a:endParaRPr lang="en-AU" b="1" dirty="0">
              <a:solidFill>
                <a:srgbClr val="424243"/>
              </a:solidFill>
            </a:endParaRPr>
          </a:p>
          <a:p>
            <a:pPr fontAlgn="base"/>
            <a:r>
              <a:rPr lang="en-AU" dirty="0" smtClean="0">
                <a:solidFill>
                  <a:srgbClr val="424243"/>
                </a:solidFill>
                <a:latin typeface="Roboto"/>
              </a:rPr>
              <a:t>We have spent 20 years helping people in NZ improve their sleep and awaken their best and now as part of ResMed we can use medical technology to drive innovative solutions to new clients wherever they live.</a:t>
            </a:r>
          </a:p>
          <a:p>
            <a:pPr fontAlgn="base"/>
            <a:endParaRPr lang="en-AU" dirty="0">
              <a:solidFill>
                <a:srgbClr val="424243"/>
              </a:solidFill>
              <a:latin typeface="Roboto"/>
            </a:endParaRPr>
          </a:p>
          <a:p>
            <a:pPr fontAlgn="base"/>
            <a:r>
              <a:rPr lang="en-AU" b="1" dirty="0" smtClean="0">
                <a:solidFill>
                  <a:srgbClr val="424243"/>
                </a:solidFill>
                <a:latin typeface="inherit"/>
              </a:rPr>
              <a:t>Is sleep this important?</a:t>
            </a:r>
            <a:endParaRPr lang="en-AU" b="1" dirty="0">
              <a:solidFill>
                <a:srgbClr val="424243"/>
              </a:solidFill>
            </a:endParaRPr>
          </a:p>
          <a:p>
            <a:pPr fontAlgn="base"/>
            <a:r>
              <a:rPr lang="en-AU" b="1" dirty="0">
                <a:latin typeface="Roboto"/>
              </a:rPr>
              <a:t>Sleep</a:t>
            </a:r>
            <a:r>
              <a:rPr lang="en-AU" dirty="0">
                <a:latin typeface="Roboto"/>
              </a:rPr>
              <a:t> plays a vital role in </a:t>
            </a:r>
            <a:r>
              <a:rPr lang="en-AU" b="1" dirty="0">
                <a:latin typeface="Roboto"/>
              </a:rPr>
              <a:t>good</a:t>
            </a:r>
            <a:r>
              <a:rPr lang="en-AU" dirty="0">
                <a:latin typeface="Roboto"/>
              </a:rPr>
              <a:t> health and </a:t>
            </a:r>
            <a:r>
              <a:rPr lang="en-AU" b="1" dirty="0">
                <a:latin typeface="Roboto"/>
              </a:rPr>
              <a:t>well</a:t>
            </a:r>
            <a:r>
              <a:rPr lang="en-AU" dirty="0">
                <a:latin typeface="Roboto"/>
              </a:rPr>
              <a:t>-being throughout your life. Getting </a:t>
            </a:r>
            <a:r>
              <a:rPr lang="en-AU" b="1" dirty="0">
                <a:latin typeface="Roboto"/>
              </a:rPr>
              <a:t>enough</a:t>
            </a:r>
            <a:r>
              <a:rPr lang="en-AU" dirty="0">
                <a:latin typeface="Roboto"/>
              </a:rPr>
              <a:t> quality </a:t>
            </a:r>
            <a:r>
              <a:rPr lang="en-AU" b="1" dirty="0">
                <a:latin typeface="Roboto"/>
              </a:rPr>
              <a:t>sleep</a:t>
            </a:r>
            <a:r>
              <a:rPr lang="en-AU" dirty="0">
                <a:latin typeface="Roboto"/>
              </a:rPr>
              <a:t> at the right times can help protect your mental health, physical health, quality of life, and safety. </a:t>
            </a:r>
            <a:r>
              <a:rPr lang="en-AU" dirty="0" smtClean="0">
                <a:latin typeface="Roboto"/>
              </a:rPr>
              <a:t>During</a:t>
            </a:r>
            <a:r>
              <a:rPr lang="en-AU" dirty="0">
                <a:latin typeface="Roboto"/>
              </a:rPr>
              <a:t> </a:t>
            </a:r>
            <a:r>
              <a:rPr lang="en-AU" b="1" dirty="0">
                <a:latin typeface="Roboto"/>
              </a:rPr>
              <a:t>sleep</a:t>
            </a:r>
            <a:r>
              <a:rPr lang="en-AU" dirty="0">
                <a:latin typeface="Roboto"/>
              </a:rPr>
              <a:t>, your body is working to support </a:t>
            </a:r>
            <a:r>
              <a:rPr lang="en-AU" b="1" dirty="0">
                <a:latin typeface="Roboto"/>
              </a:rPr>
              <a:t>healthy</a:t>
            </a:r>
            <a:r>
              <a:rPr lang="en-AU" dirty="0">
                <a:latin typeface="Roboto"/>
              </a:rPr>
              <a:t> brain function and maintain your physical </a:t>
            </a:r>
            <a:r>
              <a:rPr lang="en-AU" dirty="0" smtClean="0">
                <a:latin typeface="Roboto"/>
              </a:rPr>
              <a:t>health</a:t>
            </a:r>
          </a:p>
          <a:p>
            <a:pPr fontAlgn="base"/>
            <a:endParaRPr lang="en-AU" dirty="0">
              <a:solidFill>
                <a:srgbClr val="424243"/>
              </a:solidFill>
              <a:latin typeface="Roboto"/>
            </a:endParaRPr>
          </a:p>
          <a:p>
            <a:pPr fontAlgn="base"/>
            <a:r>
              <a:rPr lang="en-AU" b="1" dirty="0">
                <a:solidFill>
                  <a:srgbClr val="424243"/>
                </a:solidFill>
                <a:latin typeface="inherit"/>
              </a:rPr>
              <a:t>How </a:t>
            </a:r>
            <a:r>
              <a:rPr lang="en-AU" b="1" dirty="0" smtClean="0">
                <a:solidFill>
                  <a:srgbClr val="424243"/>
                </a:solidFill>
                <a:latin typeface="inherit"/>
              </a:rPr>
              <a:t>do we get EdenSleep to help our staff?</a:t>
            </a:r>
            <a:endParaRPr lang="en-AU" b="1" dirty="0">
              <a:solidFill>
                <a:srgbClr val="424243"/>
              </a:solidFill>
            </a:endParaRPr>
          </a:p>
          <a:p>
            <a:pPr fontAlgn="base"/>
            <a:r>
              <a:rPr lang="en-AU" dirty="0" smtClean="0">
                <a:solidFill>
                  <a:srgbClr val="424243"/>
                </a:solidFill>
                <a:latin typeface="Roboto"/>
              </a:rPr>
              <a:t>You can talk to us about a service tailored just for your business or you can just refer individuals to us or you can just give information we have available to your team members and they can contact us directly.</a:t>
            </a:r>
          </a:p>
          <a:p>
            <a:pPr fontAlgn="base"/>
            <a:endParaRPr lang="en-AU" dirty="0">
              <a:solidFill>
                <a:srgbClr val="424243"/>
              </a:solidFill>
              <a:latin typeface="Roboto"/>
            </a:endParaRPr>
          </a:p>
        </p:txBody>
      </p:sp>
    </p:spTree>
    <p:extLst>
      <p:ext uri="{BB962C8B-B14F-4D97-AF65-F5344CB8AC3E}">
        <p14:creationId xmlns:p14="http://schemas.microsoft.com/office/powerpoint/2010/main" val="7268961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11">
            <a:extLst>
              <a:ext uri="{FF2B5EF4-FFF2-40B4-BE49-F238E27FC236}">
                <a16:creationId xmlns:a16="http://schemas.microsoft.com/office/drawing/2014/main" id="{670024AE-D38E-4D79-B1B2-B73632A400F5}"/>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6350" y="3572"/>
            <a:ext cx="12179300" cy="6850856"/>
          </a:xfrm>
        </p:spPr>
      </p:pic>
      <p:sp>
        <p:nvSpPr>
          <p:cNvPr id="3" name="Title 2">
            <a:extLst>
              <a:ext uri="{FF2B5EF4-FFF2-40B4-BE49-F238E27FC236}">
                <a16:creationId xmlns:a16="http://schemas.microsoft.com/office/drawing/2014/main" id="{7540C1B5-5951-4187-A5AB-54D7AF30CDEF}"/>
              </a:ext>
            </a:extLst>
          </p:cNvPr>
          <p:cNvSpPr>
            <a:spLocks noGrp="1"/>
          </p:cNvSpPr>
          <p:nvPr>
            <p:ph type="ctrTitle"/>
          </p:nvPr>
        </p:nvSpPr>
        <p:spPr/>
        <p:txBody>
          <a:bodyPr/>
          <a:lstStyle/>
          <a:p>
            <a:r>
              <a:rPr lang="en-AU" dirty="0"/>
              <a:t>your best</a:t>
            </a:r>
            <a:br>
              <a:rPr lang="en-AU" dirty="0"/>
            </a:br>
            <a:r>
              <a:rPr lang="en-AU" dirty="0"/>
              <a:t>morning.</a:t>
            </a:r>
          </a:p>
        </p:txBody>
      </p:sp>
      <p:sp>
        <p:nvSpPr>
          <p:cNvPr id="6" name="Subtitle 5">
            <a:extLst>
              <a:ext uri="{FF2B5EF4-FFF2-40B4-BE49-F238E27FC236}">
                <a16:creationId xmlns:a16="http://schemas.microsoft.com/office/drawing/2014/main" id="{83CDB0CD-E323-9D4E-8096-1A18917D8C40}"/>
              </a:ext>
            </a:extLst>
          </p:cNvPr>
          <p:cNvSpPr>
            <a:spLocks noGrp="1"/>
          </p:cNvSpPr>
          <p:nvPr>
            <p:ph type="subTitle" idx="1"/>
          </p:nvPr>
        </p:nvSpPr>
        <p:spPr>
          <a:xfrm>
            <a:off x="669600" y="5193792"/>
            <a:ext cx="7484400" cy="1548384"/>
          </a:xfrm>
        </p:spPr>
        <p:txBody>
          <a:bodyPr/>
          <a:lstStyle/>
          <a:p>
            <a:r>
              <a:rPr lang="en-US" dirty="0" smtClean="0"/>
              <a:t>Edensleep.co.nz</a:t>
            </a:r>
          </a:p>
          <a:p>
            <a:r>
              <a:rPr lang="en-US" dirty="0" smtClean="0"/>
              <a:t>office@edensleep.co.nz</a:t>
            </a:r>
          </a:p>
          <a:p>
            <a:r>
              <a:rPr lang="en-US" dirty="0" smtClean="0"/>
              <a:t>0800 333675</a:t>
            </a:r>
          </a:p>
          <a:p>
            <a:endParaRPr lang="en-US" dirty="0"/>
          </a:p>
        </p:txBody>
      </p:sp>
      <p:pic>
        <p:nvPicPr>
          <p:cNvPr id="7" name="Picture 6"/>
          <p:cNvPicPr>
            <a:picLocks noChangeAspect="1"/>
          </p:cNvPicPr>
          <p:nvPr/>
        </p:nvPicPr>
        <p:blipFill>
          <a:blip r:embed="rId3"/>
          <a:stretch>
            <a:fillRect/>
          </a:stretch>
        </p:blipFill>
        <p:spPr>
          <a:xfrm>
            <a:off x="8589737" y="435767"/>
            <a:ext cx="3361825" cy="917545"/>
          </a:xfrm>
          <a:prstGeom prst="rect">
            <a:avLst/>
          </a:prstGeom>
        </p:spPr>
      </p:pic>
    </p:spTree>
    <p:extLst>
      <p:ext uri="{BB962C8B-B14F-4D97-AF65-F5344CB8AC3E}">
        <p14:creationId xmlns:p14="http://schemas.microsoft.com/office/powerpoint/2010/main" val="35562417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13E3314D-514C-EA4F-9D03-52AC477FC247}"/>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8" name="Subtitle 7">
            <a:extLst>
              <a:ext uri="{FF2B5EF4-FFF2-40B4-BE49-F238E27FC236}">
                <a16:creationId xmlns:a16="http://schemas.microsoft.com/office/drawing/2014/main" id="{C316006F-F26A-6D42-BEB5-03F9F61A91D7}"/>
              </a:ext>
            </a:extLst>
          </p:cNvPr>
          <p:cNvSpPr>
            <a:spLocks noGrp="1"/>
          </p:cNvSpPr>
          <p:nvPr>
            <p:ph type="subTitle" idx="1"/>
          </p:nvPr>
        </p:nvSpPr>
        <p:spPr>
          <a:xfrm>
            <a:off x="437952" y="4111995"/>
            <a:ext cx="3317184" cy="2746005"/>
          </a:xfrm>
        </p:spPr>
        <p:txBody>
          <a:bodyPr/>
          <a:lstStyle/>
          <a:p>
            <a:r>
              <a:rPr lang="en-AU" dirty="0">
                <a:solidFill>
                  <a:schemeClr val="tx2"/>
                </a:solidFill>
              </a:rPr>
              <a:t>Lead the way - Awaken your best employees </a:t>
            </a:r>
          </a:p>
          <a:p>
            <a:r>
              <a:rPr lang="en-AU" dirty="0">
                <a:solidFill>
                  <a:schemeClr val="tx2"/>
                </a:solidFill>
              </a:rPr>
              <a:t>Be the company to ensure your workers drive and arrive home </a:t>
            </a:r>
            <a:r>
              <a:rPr lang="en-AU" dirty="0" smtClean="0">
                <a:solidFill>
                  <a:schemeClr val="tx2"/>
                </a:solidFill>
              </a:rPr>
              <a:t>safely</a:t>
            </a:r>
            <a:endParaRPr lang="en-AU" dirty="0">
              <a:solidFill>
                <a:schemeClr val="tx2"/>
              </a:solidFill>
            </a:endParaRPr>
          </a:p>
          <a:p>
            <a:r>
              <a:rPr lang="en-AU" dirty="0">
                <a:solidFill>
                  <a:schemeClr val="tx2"/>
                </a:solidFill>
              </a:rPr>
              <a:t>Breath new life into your company</a:t>
            </a:r>
          </a:p>
          <a:p>
            <a:endParaRPr lang="en-US" dirty="0">
              <a:solidFill>
                <a:schemeClr val="tx2"/>
              </a:solidFill>
            </a:endParaRPr>
          </a:p>
        </p:txBody>
      </p:sp>
      <p:sp>
        <p:nvSpPr>
          <p:cNvPr id="6" name="Slide Number Placeholder 5">
            <a:extLst>
              <a:ext uri="{FF2B5EF4-FFF2-40B4-BE49-F238E27FC236}">
                <a16:creationId xmlns:a16="http://schemas.microsoft.com/office/drawing/2014/main" id="{0DFF47EB-439B-0241-89F1-87B28E547A58}"/>
              </a:ext>
            </a:extLst>
          </p:cNvPr>
          <p:cNvSpPr>
            <a:spLocks noGrp="1"/>
          </p:cNvSpPr>
          <p:nvPr>
            <p:ph type="sldNum" sz="quarter" idx="12"/>
          </p:nvPr>
        </p:nvSpPr>
        <p:spPr/>
        <p:txBody>
          <a:bodyPr/>
          <a:lstStyle/>
          <a:p>
            <a:fld id="{80E41E97-28FD-45E5-9615-860BEB503A68}" type="slidenum">
              <a:rPr lang="en-AU" smtClean="0"/>
              <a:pPr/>
              <a:t>2</a:t>
            </a:fld>
            <a:endParaRPr lang="en-AU"/>
          </a:p>
        </p:txBody>
      </p:sp>
    </p:spTree>
    <p:extLst>
      <p:ext uri="{BB962C8B-B14F-4D97-AF65-F5344CB8AC3E}">
        <p14:creationId xmlns:p14="http://schemas.microsoft.com/office/powerpoint/2010/main" val="10067281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5010B-124D-4351-94AE-0C5B82408EE2}"/>
              </a:ext>
            </a:extLst>
          </p:cNvPr>
          <p:cNvSpPr>
            <a:spLocks noGrp="1"/>
          </p:cNvSpPr>
          <p:nvPr>
            <p:ph type="title"/>
          </p:nvPr>
        </p:nvSpPr>
        <p:spPr/>
        <p:txBody>
          <a:bodyPr/>
          <a:lstStyle/>
          <a:p>
            <a:r>
              <a:rPr lang="en-AU" dirty="0" smtClean="0"/>
              <a:t>The picture right now….</a:t>
            </a:r>
            <a:endParaRPr lang="en-AU" dirty="0"/>
          </a:p>
        </p:txBody>
      </p:sp>
      <p:sp>
        <p:nvSpPr>
          <p:cNvPr id="3" name="Content Placeholder 2">
            <a:extLst>
              <a:ext uri="{FF2B5EF4-FFF2-40B4-BE49-F238E27FC236}">
                <a16:creationId xmlns:a16="http://schemas.microsoft.com/office/drawing/2014/main" id="{46702954-B44F-421B-9D96-27FF9279F19B}"/>
              </a:ext>
            </a:extLst>
          </p:cNvPr>
          <p:cNvSpPr>
            <a:spLocks noGrp="1"/>
          </p:cNvSpPr>
          <p:nvPr>
            <p:ph idx="1"/>
          </p:nvPr>
        </p:nvSpPr>
        <p:spPr>
          <a:xfrm>
            <a:off x="684000" y="1504080"/>
            <a:ext cx="7995600" cy="3665328"/>
          </a:xfrm>
        </p:spPr>
        <p:txBody>
          <a:bodyPr/>
          <a:lstStyle/>
          <a:p>
            <a:pPr lvl="1"/>
            <a:r>
              <a:rPr lang="en-AU" dirty="0" smtClean="0">
                <a:latin typeface="Barlow" panose="00000500000000000000"/>
              </a:rPr>
              <a:t>The number of people killed on our roads is growing. ACC get about 40,000 new injury claims a year from crashes on our roads</a:t>
            </a:r>
          </a:p>
          <a:p>
            <a:pPr lvl="1"/>
            <a:r>
              <a:rPr lang="en-AU" dirty="0" smtClean="0">
                <a:latin typeface="Barlow" panose="00000500000000000000"/>
              </a:rPr>
              <a:t>Fatalities and serious injuries have risen year-on-year for the past five years, with 473 people killed or seriously injured in 2017</a:t>
            </a:r>
          </a:p>
          <a:p>
            <a:pPr marL="285750" lvl="0" indent="-285750" fontAlgn="base">
              <a:lnSpc>
                <a:spcPct val="100000"/>
              </a:lnSpc>
              <a:spcBef>
                <a:spcPct val="20000"/>
              </a:spcBef>
              <a:spcAft>
                <a:spcPts val="0"/>
              </a:spcAft>
              <a:buFont typeface="Arial" panose="020B0604020202020204" pitchFamily="34" charset="0"/>
              <a:buChar char="•"/>
            </a:pPr>
            <a:r>
              <a:rPr lang="en-AU" dirty="0" smtClean="0">
                <a:solidFill>
                  <a:srgbClr val="555555"/>
                </a:solidFill>
                <a:latin typeface="Barlow" panose="00000500000000000000"/>
              </a:rPr>
              <a:t>Around </a:t>
            </a:r>
            <a:r>
              <a:rPr lang="en-AU" dirty="0">
                <a:solidFill>
                  <a:srgbClr val="555555"/>
                </a:solidFill>
                <a:latin typeface="Barlow" panose="00000500000000000000"/>
              </a:rPr>
              <a:t>30% of all accidents involve drivers driving for work; this increases to more than 50% if you count people driving to and from </a:t>
            </a:r>
            <a:r>
              <a:rPr lang="en-AU" dirty="0" smtClean="0">
                <a:solidFill>
                  <a:srgbClr val="555555"/>
                </a:solidFill>
                <a:latin typeface="Barlow" panose="00000500000000000000"/>
              </a:rPr>
              <a:t>work</a:t>
            </a:r>
            <a:endParaRPr lang="en-AU" dirty="0">
              <a:solidFill>
                <a:srgbClr val="555555"/>
              </a:solidFill>
              <a:latin typeface="Barlow" panose="00000500000000000000"/>
            </a:endParaRPr>
          </a:p>
          <a:p>
            <a:pPr marL="285750" lvl="0" indent="-285750" fontAlgn="base">
              <a:lnSpc>
                <a:spcPct val="100000"/>
              </a:lnSpc>
              <a:spcBef>
                <a:spcPct val="20000"/>
              </a:spcBef>
              <a:spcAft>
                <a:spcPts val="0"/>
              </a:spcAft>
              <a:buFont typeface="Arial" panose="020B0604020202020204" pitchFamily="34" charset="0"/>
              <a:buChar char="•"/>
            </a:pPr>
            <a:r>
              <a:rPr lang="en-AU" dirty="0">
                <a:solidFill>
                  <a:srgbClr val="555555"/>
                </a:solidFill>
                <a:latin typeface="Barlow" panose="00000500000000000000"/>
              </a:rPr>
              <a:t>Tailgating is the second most common cause of accidents in New Zealand</a:t>
            </a:r>
          </a:p>
          <a:p>
            <a:pPr marL="285750" lvl="0" indent="-285750" fontAlgn="base">
              <a:lnSpc>
                <a:spcPct val="100000"/>
              </a:lnSpc>
              <a:spcBef>
                <a:spcPct val="20000"/>
              </a:spcBef>
              <a:spcAft>
                <a:spcPts val="0"/>
              </a:spcAft>
              <a:buFont typeface="Arial" panose="020B0604020202020204" pitchFamily="34" charset="0"/>
              <a:buChar char="•"/>
            </a:pPr>
            <a:r>
              <a:rPr lang="en-AU" dirty="0">
                <a:solidFill>
                  <a:srgbClr val="555555"/>
                </a:solidFill>
                <a:latin typeface="Barlow" panose="00000500000000000000"/>
              </a:rPr>
              <a:t>A study by the Department of Labour found that on average one in four work vehicles was involved in some kind of accident each year and in 2015 the Ministry of Transport estimated that each work-related vehicle injury accident costs a company $</a:t>
            </a:r>
            <a:r>
              <a:rPr lang="en-AU" dirty="0" smtClean="0">
                <a:solidFill>
                  <a:srgbClr val="555555"/>
                </a:solidFill>
                <a:latin typeface="Barlow" panose="00000500000000000000"/>
              </a:rPr>
              <a:t>15,300</a:t>
            </a:r>
            <a:endParaRPr lang="en-AU" dirty="0">
              <a:solidFill>
                <a:srgbClr val="555555"/>
              </a:solidFill>
              <a:latin typeface="Barlow" panose="00000500000000000000"/>
            </a:endParaRPr>
          </a:p>
          <a:p>
            <a:pPr lvl="1"/>
            <a:endParaRPr lang="en-AU" dirty="0"/>
          </a:p>
          <a:p>
            <a:pPr lvl="1"/>
            <a:endParaRPr lang="en-AU" dirty="0"/>
          </a:p>
          <a:p>
            <a:pPr lvl="1"/>
            <a:endParaRPr lang="en-AU" dirty="0"/>
          </a:p>
        </p:txBody>
      </p:sp>
      <p:sp>
        <p:nvSpPr>
          <p:cNvPr id="4" name="Date Placeholder 3">
            <a:extLst>
              <a:ext uri="{FF2B5EF4-FFF2-40B4-BE49-F238E27FC236}">
                <a16:creationId xmlns:a16="http://schemas.microsoft.com/office/drawing/2014/main" id="{2798B326-AB70-4343-AB53-F98564613A55}"/>
              </a:ext>
            </a:extLst>
          </p:cNvPr>
          <p:cNvSpPr>
            <a:spLocks noGrp="1"/>
          </p:cNvSpPr>
          <p:nvPr>
            <p:ph type="dt" sz="half" idx="10"/>
          </p:nvPr>
        </p:nvSpPr>
        <p:spPr/>
        <p:txBody>
          <a:bodyPr/>
          <a:lstStyle/>
          <a:p>
            <a:fld id="{14DF316E-764A-449A-8172-F655A4B3C56E}" type="datetime3">
              <a:rPr lang="en-AU" smtClean="0"/>
              <a:t>16 October, 2019</a:t>
            </a:fld>
            <a:endParaRPr lang="en-AU"/>
          </a:p>
        </p:txBody>
      </p:sp>
      <p:sp>
        <p:nvSpPr>
          <p:cNvPr id="5" name="Footer Placeholder 4">
            <a:extLst>
              <a:ext uri="{FF2B5EF4-FFF2-40B4-BE49-F238E27FC236}">
                <a16:creationId xmlns:a16="http://schemas.microsoft.com/office/drawing/2014/main" id="{12D68341-8595-4A03-A893-E0F67358DDCE}"/>
              </a:ext>
            </a:extLst>
          </p:cNvPr>
          <p:cNvSpPr>
            <a:spLocks noGrp="1"/>
          </p:cNvSpPr>
          <p:nvPr>
            <p:ph type="ftr" sz="quarter" idx="11"/>
          </p:nvPr>
        </p:nvSpPr>
        <p:spPr/>
        <p:txBody>
          <a:bodyPr/>
          <a:lstStyle/>
          <a:p>
            <a:r>
              <a:rPr lang="en-AU"/>
              <a:t>© 2019 ResMed  - Company Confidential</a:t>
            </a:r>
          </a:p>
        </p:txBody>
      </p:sp>
      <p:sp>
        <p:nvSpPr>
          <p:cNvPr id="6" name="Slide Number Placeholder 5">
            <a:extLst>
              <a:ext uri="{FF2B5EF4-FFF2-40B4-BE49-F238E27FC236}">
                <a16:creationId xmlns:a16="http://schemas.microsoft.com/office/drawing/2014/main" id="{2050823F-ECF5-42F5-8538-8FEB3B6D7888}"/>
              </a:ext>
            </a:extLst>
          </p:cNvPr>
          <p:cNvSpPr>
            <a:spLocks noGrp="1"/>
          </p:cNvSpPr>
          <p:nvPr>
            <p:ph type="sldNum" sz="quarter" idx="12"/>
          </p:nvPr>
        </p:nvSpPr>
        <p:spPr/>
        <p:txBody>
          <a:bodyPr/>
          <a:lstStyle/>
          <a:p>
            <a:fld id="{80E41E97-28FD-45E5-9615-860BEB503A68}" type="slidenum">
              <a:rPr lang="en-AU" smtClean="0"/>
              <a:t>3</a:t>
            </a:fld>
            <a:endParaRPr lang="en-AU"/>
          </a:p>
        </p:txBody>
      </p:sp>
    </p:spTree>
    <p:extLst>
      <p:ext uri="{BB962C8B-B14F-4D97-AF65-F5344CB8AC3E}">
        <p14:creationId xmlns:p14="http://schemas.microsoft.com/office/powerpoint/2010/main" val="42008985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5010B-124D-4351-94AE-0C5B82408EE2}"/>
              </a:ext>
            </a:extLst>
          </p:cNvPr>
          <p:cNvSpPr>
            <a:spLocks noGrp="1"/>
          </p:cNvSpPr>
          <p:nvPr>
            <p:ph type="title"/>
          </p:nvPr>
        </p:nvSpPr>
        <p:spPr/>
        <p:txBody>
          <a:bodyPr/>
          <a:lstStyle/>
          <a:p>
            <a:r>
              <a:rPr lang="en-AU" dirty="0" smtClean="0"/>
              <a:t>The symptoms </a:t>
            </a:r>
            <a:r>
              <a:rPr lang="en-AU" dirty="0"/>
              <a:t>of not enough </a:t>
            </a:r>
            <a:r>
              <a:rPr lang="en-AU" dirty="0" smtClean="0"/>
              <a:t>sleep…..</a:t>
            </a:r>
            <a:endParaRPr lang="en-AU" dirty="0"/>
          </a:p>
        </p:txBody>
      </p:sp>
      <p:sp>
        <p:nvSpPr>
          <p:cNvPr id="4" name="Date Placeholder 3">
            <a:extLst>
              <a:ext uri="{FF2B5EF4-FFF2-40B4-BE49-F238E27FC236}">
                <a16:creationId xmlns:a16="http://schemas.microsoft.com/office/drawing/2014/main" id="{2798B326-AB70-4343-AB53-F98564613A55}"/>
              </a:ext>
            </a:extLst>
          </p:cNvPr>
          <p:cNvSpPr>
            <a:spLocks noGrp="1"/>
          </p:cNvSpPr>
          <p:nvPr>
            <p:ph type="dt" sz="half" idx="10"/>
          </p:nvPr>
        </p:nvSpPr>
        <p:spPr/>
        <p:txBody>
          <a:bodyPr/>
          <a:lstStyle/>
          <a:p>
            <a:fld id="{14DF316E-764A-449A-8172-F655A4B3C56E}" type="datetime3">
              <a:rPr lang="en-AU" smtClean="0"/>
              <a:t>16 October, 2019</a:t>
            </a:fld>
            <a:endParaRPr lang="en-AU"/>
          </a:p>
        </p:txBody>
      </p:sp>
      <p:sp>
        <p:nvSpPr>
          <p:cNvPr id="5" name="Footer Placeholder 4">
            <a:extLst>
              <a:ext uri="{FF2B5EF4-FFF2-40B4-BE49-F238E27FC236}">
                <a16:creationId xmlns:a16="http://schemas.microsoft.com/office/drawing/2014/main" id="{12D68341-8595-4A03-A893-E0F67358DDCE}"/>
              </a:ext>
            </a:extLst>
          </p:cNvPr>
          <p:cNvSpPr>
            <a:spLocks noGrp="1"/>
          </p:cNvSpPr>
          <p:nvPr>
            <p:ph type="ftr" sz="quarter" idx="11"/>
          </p:nvPr>
        </p:nvSpPr>
        <p:spPr/>
        <p:txBody>
          <a:bodyPr/>
          <a:lstStyle/>
          <a:p>
            <a:r>
              <a:rPr lang="en-AU"/>
              <a:t>© 2019 ResMed  - Company Confidential</a:t>
            </a:r>
          </a:p>
        </p:txBody>
      </p:sp>
      <p:sp>
        <p:nvSpPr>
          <p:cNvPr id="6" name="Slide Number Placeholder 5">
            <a:extLst>
              <a:ext uri="{FF2B5EF4-FFF2-40B4-BE49-F238E27FC236}">
                <a16:creationId xmlns:a16="http://schemas.microsoft.com/office/drawing/2014/main" id="{2050823F-ECF5-42F5-8538-8FEB3B6D7888}"/>
              </a:ext>
            </a:extLst>
          </p:cNvPr>
          <p:cNvSpPr>
            <a:spLocks noGrp="1"/>
          </p:cNvSpPr>
          <p:nvPr>
            <p:ph type="sldNum" sz="quarter" idx="12"/>
          </p:nvPr>
        </p:nvSpPr>
        <p:spPr/>
        <p:txBody>
          <a:bodyPr/>
          <a:lstStyle/>
          <a:p>
            <a:fld id="{80E41E97-28FD-45E5-9615-860BEB503A68}" type="slidenum">
              <a:rPr lang="en-AU" smtClean="0"/>
              <a:t>4</a:t>
            </a:fld>
            <a:endParaRPr lang="en-AU"/>
          </a:p>
        </p:txBody>
      </p:sp>
      <p:grpSp>
        <p:nvGrpSpPr>
          <p:cNvPr id="8" name="Group 7"/>
          <p:cNvGrpSpPr/>
          <p:nvPr/>
        </p:nvGrpSpPr>
        <p:grpSpPr>
          <a:xfrm>
            <a:off x="684000" y="1771878"/>
            <a:ext cx="8251445" cy="3508644"/>
            <a:chOff x="457199" y="2093912"/>
            <a:chExt cx="8251445" cy="3508644"/>
          </a:xfrm>
        </p:grpSpPr>
        <p:pic>
          <p:nvPicPr>
            <p:cNvPr id="9" name="Picture 8"/>
            <p:cNvPicPr>
              <a:picLocks noChangeAspect="1"/>
            </p:cNvPicPr>
            <p:nvPr/>
          </p:nvPicPr>
          <p:blipFill>
            <a:blip r:embed="rId2"/>
            <a:stretch>
              <a:fillRect/>
            </a:stretch>
          </p:blipFill>
          <p:spPr>
            <a:xfrm>
              <a:off x="457199" y="2093912"/>
              <a:ext cx="4292601" cy="3508644"/>
            </a:xfrm>
            <a:prstGeom prst="rect">
              <a:avLst/>
            </a:prstGeom>
          </p:spPr>
        </p:pic>
        <p:pic>
          <p:nvPicPr>
            <p:cNvPr id="10" name="Picture 9"/>
            <p:cNvPicPr>
              <a:picLocks noChangeAspect="1"/>
            </p:cNvPicPr>
            <p:nvPr/>
          </p:nvPicPr>
          <p:blipFill>
            <a:blip r:embed="rId3"/>
            <a:stretch>
              <a:fillRect/>
            </a:stretch>
          </p:blipFill>
          <p:spPr>
            <a:xfrm>
              <a:off x="4305299" y="2093912"/>
              <a:ext cx="4403345" cy="3506788"/>
            </a:xfrm>
            <a:prstGeom prst="rect">
              <a:avLst/>
            </a:prstGeom>
          </p:spPr>
        </p:pic>
      </p:grpSp>
    </p:spTree>
    <p:extLst>
      <p:ext uri="{BB962C8B-B14F-4D97-AF65-F5344CB8AC3E}">
        <p14:creationId xmlns:p14="http://schemas.microsoft.com/office/powerpoint/2010/main" val="34807827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798B326-AB70-4343-AB53-F98564613A55}"/>
              </a:ext>
            </a:extLst>
          </p:cNvPr>
          <p:cNvSpPr>
            <a:spLocks noGrp="1"/>
          </p:cNvSpPr>
          <p:nvPr>
            <p:ph type="dt" sz="half" idx="10"/>
          </p:nvPr>
        </p:nvSpPr>
        <p:spPr/>
        <p:txBody>
          <a:bodyPr/>
          <a:lstStyle/>
          <a:p>
            <a:fld id="{14DF316E-764A-449A-8172-F655A4B3C56E}" type="datetime3">
              <a:rPr lang="en-AU" smtClean="0"/>
              <a:t>16 October, 2019</a:t>
            </a:fld>
            <a:endParaRPr lang="en-AU"/>
          </a:p>
        </p:txBody>
      </p:sp>
      <p:sp>
        <p:nvSpPr>
          <p:cNvPr id="5" name="Footer Placeholder 4">
            <a:extLst>
              <a:ext uri="{FF2B5EF4-FFF2-40B4-BE49-F238E27FC236}">
                <a16:creationId xmlns:a16="http://schemas.microsoft.com/office/drawing/2014/main" id="{12D68341-8595-4A03-A893-E0F67358DDCE}"/>
              </a:ext>
            </a:extLst>
          </p:cNvPr>
          <p:cNvSpPr>
            <a:spLocks noGrp="1"/>
          </p:cNvSpPr>
          <p:nvPr>
            <p:ph type="ftr" sz="quarter" idx="11"/>
          </p:nvPr>
        </p:nvSpPr>
        <p:spPr/>
        <p:txBody>
          <a:bodyPr/>
          <a:lstStyle/>
          <a:p>
            <a:r>
              <a:rPr lang="en-AU"/>
              <a:t>© 2019 ResMed  - Company Confidential</a:t>
            </a:r>
          </a:p>
        </p:txBody>
      </p:sp>
      <p:sp>
        <p:nvSpPr>
          <p:cNvPr id="6" name="Slide Number Placeholder 5">
            <a:extLst>
              <a:ext uri="{FF2B5EF4-FFF2-40B4-BE49-F238E27FC236}">
                <a16:creationId xmlns:a16="http://schemas.microsoft.com/office/drawing/2014/main" id="{2050823F-ECF5-42F5-8538-8FEB3B6D7888}"/>
              </a:ext>
            </a:extLst>
          </p:cNvPr>
          <p:cNvSpPr>
            <a:spLocks noGrp="1"/>
          </p:cNvSpPr>
          <p:nvPr>
            <p:ph type="sldNum" sz="quarter" idx="12"/>
          </p:nvPr>
        </p:nvSpPr>
        <p:spPr/>
        <p:txBody>
          <a:bodyPr/>
          <a:lstStyle/>
          <a:p>
            <a:fld id="{80E41E97-28FD-45E5-9615-860BEB503A68}" type="slidenum">
              <a:rPr lang="en-AU" smtClean="0"/>
              <a:t>5</a:t>
            </a:fld>
            <a:endParaRPr lang="en-AU"/>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720" y="0"/>
            <a:ext cx="9029341" cy="6858000"/>
          </a:xfrm>
          <a:prstGeom prst="rect">
            <a:avLst/>
          </a:prstGeom>
        </p:spPr>
      </p:pic>
    </p:spTree>
    <p:extLst>
      <p:ext uri="{BB962C8B-B14F-4D97-AF65-F5344CB8AC3E}">
        <p14:creationId xmlns:p14="http://schemas.microsoft.com/office/powerpoint/2010/main" val="17263429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798B326-AB70-4343-AB53-F98564613A55}"/>
              </a:ext>
            </a:extLst>
          </p:cNvPr>
          <p:cNvSpPr>
            <a:spLocks noGrp="1"/>
          </p:cNvSpPr>
          <p:nvPr>
            <p:ph type="dt" sz="half" idx="10"/>
          </p:nvPr>
        </p:nvSpPr>
        <p:spPr/>
        <p:txBody>
          <a:bodyPr/>
          <a:lstStyle/>
          <a:p>
            <a:fld id="{14DF316E-764A-449A-8172-F655A4B3C56E}" type="datetime3">
              <a:rPr lang="en-AU" smtClean="0"/>
              <a:t>16 October, 2019</a:t>
            </a:fld>
            <a:endParaRPr lang="en-AU"/>
          </a:p>
        </p:txBody>
      </p:sp>
      <p:sp>
        <p:nvSpPr>
          <p:cNvPr id="5" name="Footer Placeholder 4">
            <a:extLst>
              <a:ext uri="{FF2B5EF4-FFF2-40B4-BE49-F238E27FC236}">
                <a16:creationId xmlns:a16="http://schemas.microsoft.com/office/drawing/2014/main" id="{12D68341-8595-4A03-A893-E0F67358DDCE}"/>
              </a:ext>
            </a:extLst>
          </p:cNvPr>
          <p:cNvSpPr>
            <a:spLocks noGrp="1"/>
          </p:cNvSpPr>
          <p:nvPr>
            <p:ph type="ftr" sz="quarter" idx="11"/>
          </p:nvPr>
        </p:nvSpPr>
        <p:spPr/>
        <p:txBody>
          <a:bodyPr/>
          <a:lstStyle/>
          <a:p>
            <a:r>
              <a:rPr lang="en-AU"/>
              <a:t>© 2019 ResMed  - Company Confidential</a:t>
            </a:r>
          </a:p>
        </p:txBody>
      </p:sp>
      <p:sp>
        <p:nvSpPr>
          <p:cNvPr id="6" name="Slide Number Placeholder 5">
            <a:extLst>
              <a:ext uri="{FF2B5EF4-FFF2-40B4-BE49-F238E27FC236}">
                <a16:creationId xmlns:a16="http://schemas.microsoft.com/office/drawing/2014/main" id="{2050823F-ECF5-42F5-8538-8FEB3B6D7888}"/>
              </a:ext>
            </a:extLst>
          </p:cNvPr>
          <p:cNvSpPr>
            <a:spLocks noGrp="1"/>
          </p:cNvSpPr>
          <p:nvPr>
            <p:ph type="sldNum" sz="quarter" idx="12"/>
          </p:nvPr>
        </p:nvSpPr>
        <p:spPr/>
        <p:txBody>
          <a:bodyPr/>
          <a:lstStyle/>
          <a:p>
            <a:fld id="{80E41E97-28FD-45E5-9615-860BEB503A68}" type="slidenum">
              <a:rPr lang="en-AU" smtClean="0"/>
              <a:t>6</a:t>
            </a:fld>
            <a:endParaRPr lang="en-AU"/>
          </a:p>
        </p:txBody>
      </p:sp>
      <p:sp>
        <p:nvSpPr>
          <p:cNvPr id="2" name="Rectangle 1"/>
          <p:cNvSpPr/>
          <p:nvPr/>
        </p:nvSpPr>
        <p:spPr>
          <a:xfrm>
            <a:off x="684000" y="1761804"/>
            <a:ext cx="8314944" cy="3970318"/>
          </a:xfrm>
          <a:prstGeom prst="rect">
            <a:avLst/>
          </a:prstGeom>
        </p:spPr>
        <p:txBody>
          <a:bodyPr wrap="square">
            <a:spAutoFit/>
          </a:bodyPr>
          <a:lstStyle/>
          <a:p>
            <a:pPr fontAlgn="base"/>
            <a:r>
              <a:rPr lang="en-AU" dirty="0" smtClean="0">
                <a:solidFill>
                  <a:srgbClr val="424243"/>
                </a:solidFill>
              </a:rPr>
              <a:t>Help your team awaken their </a:t>
            </a:r>
            <a:r>
              <a:rPr lang="en-AU" dirty="0">
                <a:solidFill>
                  <a:srgbClr val="424243"/>
                </a:solidFill>
              </a:rPr>
              <a:t>best from a better night's sleep with </a:t>
            </a:r>
            <a:r>
              <a:rPr lang="en-AU" dirty="0" err="1">
                <a:solidFill>
                  <a:srgbClr val="424243"/>
                </a:solidFill>
              </a:rPr>
              <a:t>ResMed's</a:t>
            </a:r>
            <a:r>
              <a:rPr lang="en-AU" dirty="0">
                <a:solidFill>
                  <a:srgbClr val="424243"/>
                </a:solidFill>
              </a:rPr>
              <a:t> 14 night sleep </a:t>
            </a:r>
            <a:r>
              <a:rPr lang="en-AU" dirty="0" smtClean="0">
                <a:solidFill>
                  <a:srgbClr val="424243"/>
                </a:solidFill>
              </a:rPr>
              <a:t>challenge</a:t>
            </a:r>
          </a:p>
          <a:p>
            <a:pPr fontAlgn="base"/>
            <a:endParaRPr lang="en-AU" dirty="0">
              <a:solidFill>
                <a:srgbClr val="424243"/>
              </a:solidFill>
            </a:endParaRPr>
          </a:p>
          <a:p>
            <a:pPr fontAlgn="base"/>
            <a:r>
              <a:rPr lang="en-AU" dirty="0" smtClean="0">
                <a:solidFill>
                  <a:srgbClr val="424243"/>
                </a:solidFill>
                <a:latin typeface="Roboto"/>
              </a:rPr>
              <a:t>They can take </a:t>
            </a:r>
            <a:r>
              <a:rPr lang="en-AU" dirty="0">
                <a:solidFill>
                  <a:srgbClr val="424243"/>
                </a:solidFill>
                <a:latin typeface="Roboto"/>
              </a:rPr>
              <a:t>part in this fun sleep challenge where </a:t>
            </a:r>
            <a:r>
              <a:rPr lang="en-AU" dirty="0" smtClean="0">
                <a:solidFill>
                  <a:srgbClr val="424243"/>
                </a:solidFill>
                <a:latin typeface="Roboto"/>
              </a:rPr>
              <a:t>they </a:t>
            </a:r>
            <a:r>
              <a:rPr lang="en-AU" dirty="0">
                <a:solidFill>
                  <a:srgbClr val="424243"/>
                </a:solidFill>
                <a:latin typeface="Roboto"/>
              </a:rPr>
              <a:t>will learn some great tips and habits to help you improve </a:t>
            </a:r>
            <a:r>
              <a:rPr lang="en-AU" dirty="0" smtClean="0">
                <a:solidFill>
                  <a:srgbClr val="424243"/>
                </a:solidFill>
                <a:latin typeface="Roboto"/>
              </a:rPr>
              <a:t>their nightly </a:t>
            </a:r>
            <a:r>
              <a:rPr lang="en-AU" dirty="0">
                <a:solidFill>
                  <a:srgbClr val="424243"/>
                </a:solidFill>
                <a:latin typeface="Roboto"/>
              </a:rPr>
              <a:t>routine and get a more restful sleep. </a:t>
            </a:r>
            <a:endParaRPr lang="en-AU" dirty="0" smtClean="0">
              <a:solidFill>
                <a:srgbClr val="424243"/>
              </a:solidFill>
              <a:latin typeface="Roboto"/>
            </a:endParaRPr>
          </a:p>
          <a:p>
            <a:pPr fontAlgn="base"/>
            <a:endParaRPr lang="en-AU" dirty="0">
              <a:solidFill>
                <a:srgbClr val="424243"/>
              </a:solidFill>
              <a:latin typeface="Roboto"/>
            </a:endParaRPr>
          </a:p>
          <a:p>
            <a:pPr fontAlgn="base"/>
            <a:r>
              <a:rPr lang="en-AU" dirty="0" smtClean="0">
                <a:solidFill>
                  <a:srgbClr val="424243"/>
                </a:solidFill>
                <a:latin typeface="Roboto"/>
              </a:rPr>
              <a:t>Ready </a:t>
            </a:r>
            <a:r>
              <a:rPr lang="en-AU" dirty="0">
                <a:solidFill>
                  <a:srgbClr val="424243"/>
                </a:solidFill>
                <a:latin typeface="Roboto"/>
              </a:rPr>
              <a:t>to take the challenge</a:t>
            </a:r>
            <a:r>
              <a:rPr lang="en-AU" dirty="0" smtClean="0">
                <a:solidFill>
                  <a:srgbClr val="424243"/>
                </a:solidFill>
                <a:latin typeface="Roboto"/>
              </a:rPr>
              <a:t>?</a:t>
            </a:r>
          </a:p>
          <a:p>
            <a:pPr fontAlgn="base"/>
            <a:endParaRPr lang="en-AU" dirty="0">
              <a:solidFill>
                <a:srgbClr val="424243"/>
              </a:solidFill>
              <a:latin typeface="Roboto"/>
            </a:endParaRPr>
          </a:p>
          <a:p>
            <a:pPr fontAlgn="base">
              <a:buFont typeface="Arial" panose="020B0604020202020204" pitchFamily="34" charset="0"/>
              <a:buChar char="•"/>
            </a:pPr>
            <a:r>
              <a:rPr lang="en-AU" dirty="0">
                <a:solidFill>
                  <a:srgbClr val="424243"/>
                </a:solidFill>
                <a:latin typeface="inherit"/>
              </a:rPr>
              <a:t>Over the next two weeks </a:t>
            </a:r>
            <a:r>
              <a:rPr lang="en-AU" dirty="0" smtClean="0">
                <a:solidFill>
                  <a:srgbClr val="424243"/>
                </a:solidFill>
                <a:latin typeface="inherit"/>
              </a:rPr>
              <a:t>they </a:t>
            </a:r>
            <a:r>
              <a:rPr lang="en-AU" dirty="0">
                <a:solidFill>
                  <a:srgbClr val="424243"/>
                </a:solidFill>
                <a:latin typeface="inherit"/>
              </a:rPr>
              <a:t>will receive hints and tips to help </a:t>
            </a:r>
            <a:r>
              <a:rPr lang="en-AU" dirty="0" smtClean="0">
                <a:solidFill>
                  <a:srgbClr val="424243"/>
                </a:solidFill>
                <a:latin typeface="inherit"/>
              </a:rPr>
              <a:t>them </a:t>
            </a:r>
            <a:r>
              <a:rPr lang="en-AU" dirty="0">
                <a:solidFill>
                  <a:srgbClr val="424243"/>
                </a:solidFill>
                <a:latin typeface="inherit"/>
              </a:rPr>
              <a:t>improve your sleep habits</a:t>
            </a:r>
            <a:br>
              <a:rPr lang="en-AU" dirty="0">
                <a:solidFill>
                  <a:srgbClr val="424243"/>
                </a:solidFill>
                <a:latin typeface="inherit"/>
              </a:rPr>
            </a:br>
            <a:endParaRPr lang="en-AU" dirty="0">
              <a:solidFill>
                <a:srgbClr val="424243"/>
              </a:solidFill>
              <a:latin typeface="inherit"/>
            </a:endParaRPr>
          </a:p>
          <a:p>
            <a:pPr fontAlgn="base">
              <a:buFont typeface="Arial" panose="020B0604020202020204" pitchFamily="34" charset="0"/>
              <a:buChar char="•"/>
            </a:pPr>
            <a:r>
              <a:rPr lang="en-AU" dirty="0" smtClean="0">
                <a:solidFill>
                  <a:srgbClr val="424243"/>
                </a:solidFill>
                <a:latin typeface="inherit"/>
              </a:rPr>
              <a:t>They </a:t>
            </a:r>
            <a:r>
              <a:rPr lang="en-AU" dirty="0">
                <a:solidFill>
                  <a:srgbClr val="424243"/>
                </a:solidFill>
                <a:latin typeface="inherit"/>
              </a:rPr>
              <a:t>will get to tell us if it </a:t>
            </a:r>
            <a:r>
              <a:rPr lang="en-AU" dirty="0" smtClean="0">
                <a:solidFill>
                  <a:srgbClr val="424243"/>
                </a:solidFill>
                <a:latin typeface="inherit"/>
              </a:rPr>
              <a:t>helped them get </a:t>
            </a:r>
            <a:r>
              <a:rPr lang="en-AU" dirty="0">
                <a:solidFill>
                  <a:srgbClr val="424243"/>
                </a:solidFill>
                <a:latin typeface="inherit"/>
              </a:rPr>
              <a:t>a better night’s sleep </a:t>
            </a:r>
            <a:r>
              <a:rPr lang="en-AU" dirty="0" smtClean="0">
                <a:solidFill>
                  <a:srgbClr val="424243"/>
                </a:solidFill>
                <a:latin typeface="inherit"/>
              </a:rPr>
              <a:t>and they get </a:t>
            </a:r>
            <a:r>
              <a:rPr lang="en-AU" dirty="0">
                <a:solidFill>
                  <a:srgbClr val="424243"/>
                </a:solidFill>
                <a:latin typeface="inherit"/>
              </a:rPr>
              <a:t>a report at the end</a:t>
            </a:r>
            <a:endParaRPr lang="en-AU" b="0" i="0" dirty="0">
              <a:solidFill>
                <a:srgbClr val="424243"/>
              </a:solidFill>
              <a:effectLst/>
              <a:latin typeface="inherit"/>
            </a:endParaRPr>
          </a:p>
        </p:txBody>
      </p:sp>
      <p:sp>
        <p:nvSpPr>
          <p:cNvPr id="8" name="Title 1">
            <a:extLst>
              <a:ext uri="{FF2B5EF4-FFF2-40B4-BE49-F238E27FC236}">
                <a16:creationId xmlns:a16="http://schemas.microsoft.com/office/drawing/2014/main" id="{1805010B-124D-4351-94AE-0C5B82408EE2}"/>
              </a:ext>
            </a:extLst>
          </p:cNvPr>
          <p:cNvSpPr>
            <a:spLocks noGrp="1"/>
          </p:cNvSpPr>
          <p:nvPr>
            <p:ph type="title"/>
          </p:nvPr>
        </p:nvSpPr>
        <p:spPr>
          <a:xfrm>
            <a:off x="684000" y="403200"/>
            <a:ext cx="7995600" cy="604800"/>
          </a:xfrm>
        </p:spPr>
        <p:txBody>
          <a:bodyPr/>
          <a:lstStyle/>
          <a:p>
            <a:r>
              <a:rPr lang="en-AU" dirty="0" smtClean="0"/>
              <a:t>Take the ultimate sleep challenge</a:t>
            </a:r>
            <a:endParaRPr lang="en-AU" dirty="0"/>
          </a:p>
        </p:txBody>
      </p:sp>
    </p:spTree>
    <p:extLst>
      <p:ext uri="{BB962C8B-B14F-4D97-AF65-F5344CB8AC3E}">
        <p14:creationId xmlns:p14="http://schemas.microsoft.com/office/powerpoint/2010/main" val="25736593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5010B-124D-4351-94AE-0C5B82408EE2}"/>
              </a:ext>
            </a:extLst>
          </p:cNvPr>
          <p:cNvSpPr>
            <a:spLocks noGrp="1"/>
          </p:cNvSpPr>
          <p:nvPr>
            <p:ph type="title"/>
          </p:nvPr>
        </p:nvSpPr>
        <p:spPr/>
        <p:txBody>
          <a:bodyPr/>
          <a:lstStyle/>
          <a:p>
            <a:r>
              <a:rPr lang="en-AU" dirty="0" smtClean="0"/>
              <a:t>What is sleep apnea?</a:t>
            </a:r>
            <a:endParaRPr lang="en-AU" dirty="0"/>
          </a:p>
        </p:txBody>
      </p:sp>
      <p:sp>
        <p:nvSpPr>
          <p:cNvPr id="4" name="Date Placeholder 3">
            <a:extLst>
              <a:ext uri="{FF2B5EF4-FFF2-40B4-BE49-F238E27FC236}">
                <a16:creationId xmlns:a16="http://schemas.microsoft.com/office/drawing/2014/main" id="{2798B326-AB70-4343-AB53-F98564613A55}"/>
              </a:ext>
            </a:extLst>
          </p:cNvPr>
          <p:cNvSpPr>
            <a:spLocks noGrp="1"/>
          </p:cNvSpPr>
          <p:nvPr>
            <p:ph type="dt" sz="half" idx="10"/>
          </p:nvPr>
        </p:nvSpPr>
        <p:spPr/>
        <p:txBody>
          <a:bodyPr/>
          <a:lstStyle/>
          <a:p>
            <a:fld id="{14DF316E-764A-449A-8172-F655A4B3C56E}" type="datetime3">
              <a:rPr lang="en-AU" smtClean="0"/>
              <a:t>16 October, 2019</a:t>
            </a:fld>
            <a:endParaRPr lang="en-AU"/>
          </a:p>
        </p:txBody>
      </p:sp>
      <p:sp>
        <p:nvSpPr>
          <p:cNvPr id="5" name="Footer Placeholder 4">
            <a:extLst>
              <a:ext uri="{FF2B5EF4-FFF2-40B4-BE49-F238E27FC236}">
                <a16:creationId xmlns:a16="http://schemas.microsoft.com/office/drawing/2014/main" id="{12D68341-8595-4A03-A893-E0F67358DDCE}"/>
              </a:ext>
            </a:extLst>
          </p:cNvPr>
          <p:cNvSpPr>
            <a:spLocks noGrp="1"/>
          </p:cNvSpPr>
          <p:nvPr>
            <p:ph type="ftr" sz="quarter" idx="11"/>
          </p:nvPr>
        </p:nvSpPr>
        <p:spPr/>
        <p:txBody>
          <a:bodyPr/>
          <a:lstStyle/>
          <a:p>
            <a:r>
              <a:rPr lang="en-AU"/>
              <a:t>© 2019 ResMed  - Company Confidential</a:t>
            </a:r>
          </a:p>
        </p:txBody>
      </p:sp>
      <p:sp>
        <p:nvSpPr>
          <p:cNvPr id="6" name="Slide Number Placeholder 5">
            <a:extLst>
              <a:ext uri="{FF2B5EF4-FFF2-40B4-BE49-F238E27FC236}">
                <a16:creationId xmlns:a16="http://schemas.microsoft.com/office/drawing/2014/main" id="{2050823F-ECF5-42F5-8538-8FEB3B6D7888}"/>
              </a:ext>
            </a:extLst>
          </p:cNvPr>
          <p:cNvSpPr>
            <a:spLocks noGrp="1"/>
          </p:cNvSpPr>
          <p:nvPr>
            <p:ph type="sldNum" sz="quarter" idx="12"/>
          </p:nvPr>
        </p:nvSpPr>
        <p:spPr/>
        <p:txBody>
          <a:bodyPr/>
          <a:lstStyle/>
          <a:p>
            <a:fld id="{80E41E97-28FD-45E5-9615-860BEB503A68}" type="slidenum">
              <a:rPr lang="en-AU" smtClean="0"/>
              <a:t>7</a:t>
            </a:fld>
            <a:endParaRPr lang="en-AU"/>
          </a:p>
        </p:txBody>
      </p:sp>
      <p:sp>
        <p:nvSpPr>
          <p:cNvPr id="3" name="Rectangle 2"/>
          <p:cNvSpPr/>
          <p:nvPr/>
        </p:nvSpPr>
        <p:spPr>
          <a:xfrm>
            <a:off x="684000" y="1402541"/>
            <a:ext cx="8460000" cy="4247317"/>
          </a:xfrm>
          <a:prstGeom prst="rect">
            <a:avLst/>
          </a:prstGeom>
        </p:spPr>
        <p:txBody>
          <a:bodyPr wrap="square">
            <a:spAutoFit/>
          </a:bodyPr>
          <a:lstStyle/>
          <a:p>
            <a:pPr fontAlgn="base"/>
            <a:r>
              <a:rPr lang="en-AU" dirty="0">
                <a:solidFill>
                  <a:srgbClr val="424243"/>
                </a:solidFill>
                <a:latin typeface="Roboto"/>
              </a:rPr>
              <a:t>Apnea literally means “no breath” or “stopping breathing”. When you have sleep apnea, air stops flowing to your lungs for 10 seconds or longer – that is, you actually stop breathing</a:t>
            </a:r>
            <a:r>
              <a:rPr lang="en-AU" dirty="0" smtClean="0">
                <a:solidFill>
                  <a:srgbClr val="424243"/>
                </a:solidFill>
                <a:latin typeface="Roboto"/>
              </a:rPr>
              <a:t>.</a:t>
            </a:r>
          </a:p>
          <a:p>
            <a:pPr fontAlgn="base"/>
            <a:endParaRPr lang="en-AU" dirty="0">
              <a:solidFill>
                <a:srgbClr val="424243"/>
              </a:solidFill>
              <a:latin typeface="Roboto"/>
            </a:endParaRPr>
          </a:p>
          <a:p>
            <a:pPr fontAlgn="base"/>
            <a:r>
              <a:rPr lang="en-AU" dirty="0">
                <a:solidFill>
                  <a:srgbClr val="424243"/>
                </a:solidFill>
                <a:latin typeface="Roboto"/>
              </a:rPr>
              <a:t>This makes your blood oxygen level drop which in turn triggers your brain to wake you up just enough to take a </a:t>
            </a:r>
            <a:r>
              <a:rPr lang="en-AU" dirty="0" smtClean="0">
                <a:solidFill>
                  <a:srgbClr val="424243"/>
                </a:solidFill>
                <a:latin typeface="Roboto"/>
              </a:rPr>
              <a:t>breath.</a:t>
            </a:r>
            <a:r>
              <a:rPr lang="en-AU" dirty="0">
                <a:solidFill>
                  <a:srgbClr val="424243"/>
                </a:solidFill>
                <a:latin typeface="Roboto"/>
              </a:rPr>
              <a:t> Then you fall back to sleep and the cycle begins again</a:t>
            </a:r>
            <a:r>
              <a:rPr lang="en-AU" dirty="0" smtClean="0">
                <a:solidFill>
                  <a:srgbClr val="424243"/>
                </a:solidFill>
                <a:latin typeface="Roboto"/>
              </a:rPr>
              <a:t>.</a:t>
            </a:r>
          </a:p>
          <a:p>
            <a:pPr fontAlgn="base"/>
            <a:endParaRPr lang="en-AU" dirty="0">
              <a:solidFill>
                <a:srgbClr val="424243"/>
              </a:solidFill>
              <a:latin typeface="Roboto"/>
            </a:endParaRPr>
          </a:p>
          <a:p>
            <a:pPr fontAlgn="base"/>
            <a:r>
              <a:rPr lang="en-AU" dirty="0">
                <a:solidFill>
                  <a:srgbClr val="424243"/>
                </a:solidFill>
                <a:latin typeface="Roboto"/>
              </a:rPr>
              <a:t>This can happen more than 30 times every hour and you may not even know it. As you can imagine, constantly being triggered back into breathing, hour after hour, night after night, can put a strain on your body. The next day you may feel tired and wrung out. Sleep apnea isn’t just an inconvenience. Left undiagnosed and untreated, it can have serious long-term effects on your </a:t>
            </a:r>
            <a:r>
              <a:rPr lang="en-AU" dirty="0" smtClean="0">
                <a:solidFill>
                  <a:srgbClr val="424243"/>
                </a:solidFill>
                <a:latin typeface="Roboto"/>
              </a:rPr>
              <a:t>health.</a:t>
            </a:r>
          </a:p>
          <a:p>
            <a:pPr fontAlgn="base"/>
            <a:endParaRPr lang="en-AU" dirty="0">
              <a:solidFill>
                <a:srgbClr val="424243"/>
              </a:solidFill>
              <a:latin typeface="Roboto"/>
            </a:endParaRPr>
          </a:p>
          <a:p>
            <a:pPr fontAlgn="base"/>
            <a:r>
              <a:rPr lang="en-AU" dirty="0">
                <a:solidFill>
                  <a:srgbClr val="424243"/>
                </a:solidFill>
                <a:latin typeface="Roboto"/>
              </a:rPr>
              <a:t>It’s so common! 3 in 10 men and almost 1 in 5 women have sleep apnea</a:t>
            </a:r>
            <a:r>
              <a:rPr lang="en-AU" dirty="0" smtClean="0">
                <a:solidFill>
                  <a:srgbClr val="424243"/>
                </a:solidFill>
                <a:latin typeface="Roboto"/>
              </a:rPr>
              <a:t>.</a:t>
            </a:r>
            <a:endParaRPr lang="en-AU" b="0" i="0" dirty="0">
              <a:solidFill>
                <a:srgbClr val="424243"/>
              </a:solidFill>
              <a:effectLst/>
              <a:latin typeface="Roboto"/>
            </a:endParaRPr>
          </a:p>
        </p:txBody>
      </p:sp>
    </p:spTree>
    <p:extLst>
      <p:ext uri="{BB962C8B-B14F-4D97-AF65-F5344CB8AC3E}">
        <p14:creationId xmlns:p14="http://schemas.microsoft.com/office/powerpoint/2010/main" val="36052787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5010B-124D-4351-94AE-0C5B82408EE2}"/>
              </a:ext>
            </a:extLst>
          </p:cNvPr>
          <p:cNvSpPr>
            <a:spLocks noGrp="1"/>
          </p:cNvSpPr>
          <p:nvPr>
            <p:ph type="title"/>
          </p:nvPr>
        </p:nvSpPr>
        <p:spPr/>
        <p:txBody>
          <a:bodyPr/>
          <a:lstStyle/>
          <a:p>
            <a:r>
              <a:rPr lang="en-AU" dirty="0" smtClean="0"/>
              <a:t>Symptoms of sleep apnea</a:t>
            </a:r>
            <a:endParaRPr lang="en-AU" dirty="0"/>
          </a:p>
        </p:txBody>
      </p:sp>
      <p:sp>
        <p:nvSpPr>
          <p:cNvPr id="4" name="Date Placeholder 3">
            <a:extLst>
              <a:ext uri="{FF2B5EF4-FFF2-40B4-BE49-F238E27FC236}">
                <a16:creationId xmlns:a16="http://schemas.microsoft.com/office/drawing/2014/main" id="{2798B326-AB70-4343-AB53-F98564613A55}"/>
              </a:ext>
            </a:extLst>
          </p:cNvPr>
          <p:cNvSpPr>
            <a:spLocks noGrp="1"/>
          </p:cNvSpPr>
          <p:nvPr>
            <p:ph type="dt" sz="half" idx="10"/>
          </p:nvPr>
        </p:nvSpPr>
        <p:spPr/>
        <p:txBody>
          <a:bodyPr/>
          <a:lstStyle/>
          <a:p>
            <a:fld id="{14DF316E-764A-449A-8172-F655A4B3C56E}" type="datetime3">
              <a:rPr lang="en-AU" smtClean="0"/>
              <a:t>16 October, 2019</a:t>
            </a:fld>
            <a:endParaRPr lang="en-AU"/>
          </a:p>
        </p:txBody>
      </p:sp>
      <p:sp>
        <p:nvSpPr>
          <p:cNvPr id="5" name="Footer Placeholder 4">
            <a:extLst>
              <a:ext uri="{FF2B5EF4-FFF2-40B4-BE49-F238E27FC236}">
                <a16:creationId xmlns:a16="http://schemas.microsoft.com/office/drawing/2014/main" id="{12D68341-8595-4A03-A893-E0F67358DDCE}"/>
              </a:ext>
            </a:extLst>
          </p:cNvPr>
          <p:cNvSpPr>
            <a:spLocks noGrp="1"/>
          </p:cNvSpPr>
          <p:nvPr>
            <p:ph type="ftr" sz="quarter" idx="11"/>
          </p:nvPr>
        </p:nvSpPr>
        <p:spPr/>
        <p:txBody>
          <a:bodyPr/>
          <a:lstStyle/>
          <a:p>
            <a:r>
              <a:rPr lang="en-AU"/>
              <a:t>© 2019 ResMed  - Company Confidential</a:t>
            </a:r>
          </a:p>
        </p:txBody>
      </p:sp>
      <p:sp>
        <p:nvSpPr>
          <p:cNvPr id="6" name="Slide Number Placeholder 5">
            <a:extLst>
              <a:ext uri="{FF2B5EF4-FFF2-40B4-BE49-F238E27FC236}">
                <a16:creationId xmlns:a16="http://schemas.microsoft.com/office/drawing/2014/main" id="{2050823F-ECF5-42F5-8538-8FEB3B6D7888}"/>
              </a:ext>
            </a:extLst>
          </p:cNvPr>
          <p:cNvSpPr>
            <a:spLocks noGrp="1"/>
          </p:cNvSpPr>
          <p:nvPr>
            <p:ph type="sldNum" sz="quarter" idx="12"/>
          </p:nvPr>
        </p:nvSpPr>
        <p:spPr/>
        <p:txBody>
          <a:bodyPr/>
          <a:lstStyle/>
          <a:p>
            <a:fld id="{80E41E97-28FD-45E5-9615-860BEB503A68}" type="slidenum">
              <a:rPr lang="en-AU" smtClean="0"/>
              <a:t>8</a:t>
            </a:fld>
            <a:endParaRPr lang="en-AU"/>
          </a:p>
        </p:txBody>
      </p:sp>
      <p:pic>
        <p:nvPicPr>
          <p:cNvPr id="2050" name="Picture 2" descr="Image result for symptoms of sleep apne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768" y="1168908"/>
            <a:ext cx="7809832" cy="4451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9520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5010B-124D-4351-94AE-0C5B82408EE2}"/>
              </a:ext>
            </a:extLst>
          </p:cNvPr>
          <p:cNvSpPr>
            <a:spLocks noGrp="1"/>
          </p:cNvSpPr>
          <p:nvPr>
            <p:ph type="title"/>
          </p:nvPr>
        </p:nvSpPr>
        <p:spPr/>
        <p:txBody>
          <a:bodyPr/>
          <a:lstStyle/>
          <a:p>
            <a:r>
              <a:rPr lang="en-AU" dirty="0" smtClean="0"/>
              <a:t>What is a sleep test…..</a:t>
            </a:r>
            <a:endParaRPr lang="en-AU" dirty="0"/>
          </a:p>
        </p:txBody>
      </p:sp>
      <p:sp>
        <p:nvSpPr>
          <p:cNvPr id="4" name="Date Placeholder 3">
            <a:extLst>
              <a:ext uri="{FF2B5EF4-FFF2-40B4-BE49-F238E27FC236}">
                <a16:creationId xmlns:a16="http://schemas.microsoft.com/office/drawing/2014/main" id="{2798B326-AB70-4343-AB53-F98564613A55}"/>
              </a:ext>
            </a:extLst>
          </p:cNvPr>
          <p:cNvSpPr>
            <a:spLocks noGrp="1"/>
          </p:cNvSpPr>
          <p:nvPr>
            <p:ph type="dt" sz="half" idx="10"/>
          </p:nvPr>
        </p:nvSpPr>
        <p:spPr/>
        <p:txBody>
          <a:bodyPr/>
          <a:lstStyle/>
          <a:p>
            <a:fld id="{14DF316E-764A-449A-8172-F655A4B3C56E}" type="datetime3">
              <a:rPr lang="en-AU" smtClean="0"/>
              <a:t>16 October, 2019</a:t>
            </a:fld>
            <a:endParaRPr lang="en-AU"/>
          </a:p>
        </p:txBody>
      </p:sp>
      <p:sp>
        <p:nvSpPr>
          <p:cNvPr id="5" name="Footer Placeholder 4">
            <a:extLst>
              <a:ext uri="{FF2B5EF4-FFF2-40B4-BE49-F238E27FC236}">
                <a16:creationId xmlns:a16="http://schemas.microsoft.com/office/drawing/2014/main" id="{12D68341-8595-4A03-A893-E0F67358DDCE}"/>
              </a:ext>
            </a:extLst>
          </p:cNvPr>
          <p:cNvSpPr>
            <a:spLocks noGrp="1"/>
          </p:cNvSpPr>
          <p:nvPr>
            <p:ph type="ftr" sz="quarter" idx="11"/>
          </p:nvPr>
        </p:nvSpPr>
        <p:spPr/>
        <p:txBody>
          <a:bodyPr/>
          <a:lstStyle/>
          <a:p>
            <a:r>
              <a:rPr lang="en-AU"/>
              <a:t>© 2019 ResMed  - Company Confidential</a:t>
            </a:r>
          </a:p>
        </p:txBody>
      </p:sp>
      <p:sp>
        <p:nvSpPr>
          <p:cNvPr id="6" name="Slide Number Placeholder 5">
            <a:extLst>
              <a:ext uri="{FF2B5EF4-FFF2-40B4-BE49-F238E27FC236}">
                <a16:creationId xmlns:a16="http://schemas.microsoft.com/office/drawing/2014/main" id="{2050823F-ECF5-42F5-8538-8FEB3B6D7888}"/>
              </a:ext>
            </a:extLst>
          </p:cNvPr>
          <p:cNvSpPr>
            <a:spLocks noGrp="1"/>
          </p:cNvSpPr>
          <p:nvPr>
            <p:ph type="sldNum" sz="quarter" idx="12"/>
          </p:nvPr>
        </p:nvSpPr>
        <p:spPr/>
        <p:txBody>
          <a:bodyPr/>
          <a:lstStyle/>
          <a:p>
            <a:fld id="{80E41E97-28FD-45E5-9615-860BEB503A68}" type="slidenum">
              <a:rPr lang="en-AU" smtClean="0"/>
              <a:t>9</a:t>
            </a:fld>
            <a:endParaRPr lang="en-AU"/>
          </a:p>
        </p:txBody>
      </p:sp>
      <p:sp>
        <p:nvSpPr>
          <p:cNvPr id="3" name="Rectangle 2"/>
          <p:cNvSpPr/>
          <p:nvPr/>
        </p:nvSpPr>
        <p:spPr>
          <a:xfrm>
            <a:off x="684000" y="1279988"/>
            <a:ext cx="8447808" cy="4524315"/>
          </a:xfrm>
          <a:prstGeom prst="rect">
            <a:avLst/>
          </a:prstGeom>
        </p:spPr>
        <p:txBody>
          <a:bodyPr wrap="square">
            <a:spAutoFit/>
          </a:bodyPr>
          <a:lstStyle/>
          <a:p>
            <a:pPr fontAlgn="base"/>
            <a:r>
              <a:rPr lang="en-AU" b="1" dirty="0">
                <a:solidFill>
                  <a:srgbClr val="424243"/>
                </a:solidFill>
                <a:latin typeface="inherit"/>
              </a:rPr>
              <a:t>What is a sleep apnea test?</a:t>
            </a:r>
            <a:endParaRPr lang="en-AU" b="1" dirty="0">
              <a:solidFill>
                <a:srgbClr val="424243"/>
              </a:solidFill>
            </a:endParaRPr>
          </a:p>
          <a:p>
            <a:pPr fontAlgn="base"/>
            <a:r>
              <a:rPr lang="en-AU" dirty="0">
                <a:solidFill>
                  <a:srgbClr val="424243"/>
                </a:solidFill>
                <a:latin typeface="Roboto"/>
              </a:rPr>
              <a:t>A sleep test is the definitive way of diagnosing sleep apnea. It can identify what type of sleep apnea you may have and how severe it is. With advancements in technology there are now several ways you can do a sleep apnea test</a:t>
            </a:r>
            <a:r>
              <a:rPr lang="en-AU" dirty="0" smtClean="0">
                <a:solidFill>
                  <a:srgbClr val="424243"/>
                </a:solidFill>
                <a:latin typeface="Roboto"/>
              </a:rPr>
              <a:t>.</a:t>
            </a:r>
          </a:p>
          <a:p>
            <a:pPr fontAlgn="base"/>
            <a:endParaRPr lang="en-AU" dirty="0">
              <a:solidFill>
                <a:srgbClr val="424243"/>
              </a:solidFill>
              <a:latin typeface="Roboto"/>
            </a:endParaRPr>
          </a:p>
          <a:p>
            <a:pPr fontAlgn="base"/>
            <a:r>
              <a:rPr lang="en-AU" b="1" dirty="0">
                <a:solidFill>
                  <a:srgbClr val="424243"/>
                </a:solidFill>
                <a:latin typeface="inherit"/>
              </a:rPr>
              <a:t>Who needs a sleep study?</a:t>
            </a:r>
            <a:endParaRPr lang="en-AU" b="1" dirty="0">
              <a:solidFill>
                <a:srgbClr val="424243"/>
              </a:solidFill>
            </a:endParaRPr>
          </a:p>
          <a:p>
            <a:pPr fontAlgn="base"/>
            <a:r>
              <a:rPr lang="en-AU" dirty="0">
                <a:solidFill>
                  <a:srgbClr val="424243"/>
                </a:solidFill>
                <a:latin typeface="Roboto"/>
              </a:rPr>
              <a:t>Anyone who suspects they have sleep apnea should have a sleep study to put their mind at rest and decide what treatment, if any is required</a:t>
            </a:r>
            <a:r>
              <a:rPr lang="en-AU" dirty="0" smtClean="0">
                <a:solidFill>
                  <a:srgbClr val="424243"/>
                </a:solidFill>
                <a:latin typeface="Roboto"/>
              </a:rPr>
              <a:t>.</a:t>
            </a:r>
          </a:p>
          <a:p>
            <a:pPr fontAlgn="base"/>
            <a:endParaRPr lang="en-AU" dirty="0">
              <a:solidFill>
                <a:srgbClr val="424243"/>
              </a:solidFill>
              <a:latin typeface="Roboto"/>
            </a:endParaRPr>
          </a:p>
          <a:p>
            <a:pPr fontAlgn="base"/>
            <a:r>
              <a:rPr lang="en-AU" b="1" dirty="0">
                <a:solidFill>
                  <a:srgbClr val="424243"/>
                </a:solidFill>
                <a:latin typeface="inherit"/>
              </a:rPr>
              <a:t>How to know if you need a sleep test?</a:t>
            </a:r>
            <a:endParaRPr lang="en-AU" b="1" dirty="0">
              <a:solidFill>
                <a:srgbClr val="424243"/>
              </a:solidFill>
            </a:endParaRPr>
          </a:p>
          <a:p>
            <a:pPr fontAlgn="base"/>
            <a:r>
              <a:rPr lang="en-AU" dirty="0">
                <a:solidFill>
                  <a:srgbClr val="424243"/>
                </a:solidFill>
                <a:latin typeface="Roboto"/>
              </a:rPr>
              <a:t>If you snore loudly, gasp for breath or have been told you stop breathing while you sleep, you should have a sleep test to find out if you have sleep apnea</a:t>
            </a:r>
            <a:r>
              <a:rPr lang="en-AU" dirty="0" smtClean="0">
                <a:solidFill>
                  <a:srgbClr val="424243"/>
                </a:solidFill>
                <a:latin typeface="Roboto"/>
              </a:rPr>
              <a:t>.</a:t>
            </a:r>
          </a:p>
          <a:p>
            <a:pPr fontAlgn="base"/>
            <a:endParaRPr lang="en-AU" dirty="0">
              <a:solidFill>
                <a:srgbClr val="424243"/>
              </a:solidFill>
              <a:latin typeface="Roboto"/>
            </a:endParaRPr>
          </a:p>
          <a:p>
            <a:pPr fontAlgn="base"/>
            <a:r>
              <a:rPr lang="en-AU" dirty="0">
                <a:solidFill>
                  <a:srgbClr val="424243"/>
                </a:solidFill>
                <a:latin typeface="Roboto"/>
              </a:rPr>
              <a:t>If you feel constantly tired or keep falling asleep during the day, it might be because you have undiagnosed sleep apnea, so this could be another reason to have a sleep test.</a:t>
            </a:r>
            <a:endParaRPr lang="en-AU" b="0" i="0" dirty="0">
              <a:solidFill>
                <a:srgbClr val="424243"/>
              </a:solidFill>
              <a:effectLst/>
              <a:latin typeface="Roboto"/>
            </a:endParaRPr>
          </a:p>
        </p:txBody>
      </p:sp>
    </p:spTree>
    <p:extLst>
      <p:ext uri="{BB962C8B-B14F-4D97-AF65-F5344CB8AC3E}">
        <p14:creationId xmlns:p14="http://schemas.microsoft.com/office/powerpoint/2010/main" val="17384080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Resmed">
      <a:dk1>
        <a:sysClr val="windowText" lastClr="000000"/>
      </a:dk1>
      <a:lt1>
        <a:sysClr val="window" lastClr="FFFFFF"/>
      </a:lt1>
      <a:dk2>
        <a:srgbClr val="424243"/>
      </a:dk2>
      <a:lt2>
        <a:srgbClr val="E6E6E7"/>
      </a:lt2>
      <a:accent1>
        <a:srgbClr val="0077C0"/>
      </a:accent1>
      <a:accent2>
        <a:srgbClr val="4156A6"/>
      </a:accent2>
      <a:accent3>
        <a:srgbClr val="6F2C91"/>
      </a:accent3>
      <a:accent4>
        <a:srgbClr val="9D2872"/>
      </a:accent4>
      <a:accent5>
        <a:srgbClr val="B72755"/>
      </a:accent5>
      <a:accent6>
        <a:srgbClr val="D02244"/>
      </a:accent6>
      <a:hlink>
        <a:srgbClr val="0077C0"/>
      </a:hlink>
      <a:folHlink>
        <a:srgbClr val="9B9B9E"/>
      </a:folHlink>
    </a:clrScheme>
    <a:fontScheme name="Barlow">
      <a:majorFont>
        <a:latin typeface="Barlow SemiBold"/>
        <a:ea typeface=""/>
        <a:cs typeface=""/>
      </a:majorFont>
      <a:minorFont>
        <a:latin typeface="Barl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smed 5.potx" id="{0204B692-ED00-421A-BCA6-05C227164BDB}" vid="{655E0BF9-F216-4CD8-8F1E-A0EA995AD7E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636</TotalTime>
  <Words>764</Words>
  <Application>Microsoft Office PowerPoint</Application>
  <PresentationFormat>Widescreen</PresentationFormat>
  <Paragraphs>144</Paragraphs>
  <Slides>19</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0</vt:i4>
      </vt:variant>
      <vt:variant>
        <vt:lpstr>Slide Titles</vt:lpstr>
      </vt:variant>
      <vt:variant>
        <vt:i4>19</vt:i4>
      </vt:variant>
    </vt:vector>
  </HeadingPairs>
  <TitlesOfParts>
    <vt:vector size="25" baseType="lpstr">
      <vt:lpstr>Arial</vt:lpstr>
      <vt:lpstr>Barlow</vt:lpstr>
      <vt:lpstr>Calibri</vt:lpstr>
      <vt:lpstr>inherit</vt:lpstr>
      <vt:lpstr>Roboto</vt:lpstr>
      <vt:lpstr>Office Theme</vt:lpstr>
      <vt:lpstr>your best.</vt:lpstr>
      <vt:lpstr>PowerPoint Presentation</vt:lpstr>
      <vt:lpstr>The picture right now….</vt:lpstr>
      <vt:lpstr>The symptoms of not enough sleep…..</vt:lpstr>
      <vt:lpstr>PowerPoint Presentation</vt:lpstr>
      <vt:lpstr>Take the ultimate sleep challenge</vt:lpstr>
      <vt:lpstr>What is sleep apnea?</vt:lpstr>
      <vt:lpstr>Symptoms of sleep apnea</vt:lpstr>
      <vt:lpstr>What is a sleep test…..</vt:lpstr>
      <vt:lpstr>Home sleep testing made easy…..</vt:lpstr>
      <vt:lpstr>And then even easier…..</vt:lpstr>
      <vt:lpstr>Home sleep testing with NightOwl sensor</vt:lpstr>
      <vt:lpstr>Simple and easy to understand sleep test results…..</vt:lpstr>
      <vt:lpstr>A follow up consultation with trained sleep staff…..</vt:lpstr>
      <vt:lpstr>How is sleep apnea treated…..</vt:lpstr>
      <vt:lpstr>The EdenSleep Delight nurture program</vt:lpstr>
      <vt:lpstr>Remotely accessed rapid pathway</vt:lpstr>
      <vt:lpstr>In summary</vt:lpstr>
      <vt:lpstr>your best morning.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Microsoft Office User</dc:creator>
  <cp:lastModifiedBy>Tim Stephenson</cp:lastModifiedBy>
  <cp:revision>26</cp:revision>
  <dcterms:created xsi:type="dcterms:W3CDTF">2019-05-27T00:57:59Z</dcterms:created>
  <dcterms:modified xsi:type="dcterms:W3CDTF">2019-10-16T02:46:47Z</dcterms:modified>
</cp:coreProperties>
</file>